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0" r:id="rId1"/>
  </p:sldMasterIdLst>
  <p:notesMasterIdLst>
    <p:notesMasterId r:id="rId41"/>
  </p:notesMasterIdLst>
  <p:sldIdLst>
    <p:sldId id="259" r:id="rId2"/>
    <p:sldId id="301" r:id="rId3"/>
    <p:sldId id="332" r:id="rId4"/>
    <p:sldId id="352" r:id="rId5"/>
    <p:sldId id="336" r:id="rId6"/>
    <p:sldId id="354" r:id="rId7"/>
    <p:sldId id="350" r:id="rId8"/>
    <p:sldId id="351" r:id="rId9"/>
    <p:sldId id="357" r:id="rId10"/>
    <p:sldId id="358" r:id="rId11"/>
    <p:sldId id="355" r:id="rId12"/>
    <p:sldId id="359" r:id="rId13"/>
    <p:sldId id="356" r:id="rId14"/>
    <p:sldId id="347" r:id="rId15"/>
    <p:sldId id="360" r:id="rId16"/>
    <p:sldId id="362" r:id="rId17"/>
    <p:sldId id="363" r:id="rId18"/>
    <p:sldId id="365" r:id="rId19"/>
    <p:sldId id="364" r:id="rId20"/>
    <p:sldId id="366" r:id="rId21"/>
    <p:sldId id="348" r:id="rId22"/>
    <p:sldId id="371" r:id="rId23"/>
    <p:sldId id="367" r:id="rId24"/>
    <p:sldId id="372" r:id="rId25"/>
    <p:sldId id="369" r:id="rId26"/>
    <p:sldId id="373" r:id="rId27"/>
    <p:sldId id="349" r:id="rId28"/>
    <p:sldId id="375" r:id="rId29"/>
    <p:sldId id="374" r:id="rId30"/>
    <p:sldId id="378" r:id="rId31"/>
    <p:sldId id="377" r:id="rId32"/>
    <p:sldId id="379" r:id="rId33"/>
    <p:sldId id="380" r:id="rId34"/>
    <p:sldId id="381" r:id="rId35"/>
    <p:sldId id="383" r:id="rId36"/>
    <p:sldId id="384" r:id="rId37"/>
    <p:sldId id="385" r:id="rId38"/>
    <p:sldId id="382" r:id="rId39"/>
    <p:sldId id="386" r:id="rId40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0"/>
    <p:restoredTop sz="85151"/>
  </p:normalViewPr>
  <p:slideViewPr>
    <p:cSldViewPr snapToGrid="0" snapToObjects="1">
      <p:cViewPr>
        <p:scale>
          <a:sx n="65" d="100"/>
          <a:sy n="65" d="100"/>
        </p:scale>
        <p:origin x="91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5/8/layout/hierarchy2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5F946-797C-4A4B-AE06-3E2F19F8E8B1}">
      <dgm:prSet custT="1"/>
      <dgm:spPr/>
      <dgm:t>
        <a:bodyPr/>
        <a:lstStyle/>
        <a:p>
          <a:pPr rtl="0"/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监督学习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FCCE29E-F2AC-2740-A847-567169DDFB43}" type="parTrans" cxnId="{90D5202D-CB19-FE40-8D3C-3D548ABF96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064C56B-A524-8146-8EAF-9E3352028F82}" type="sibTrans" cxnId="{90D5202D-CB19-FE40-8D3C-3D548ABF96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0D34103-A8BB-8844-A538-242C8BA359D7}">
      <dgm:prSet custT="1"/>
      <dgm:spPr/>
      <dgm:t>
        <a:bodyPr/>
        <a:lstStyle/>
        <a:p>
          <a:pPr rtl="0"/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无监督学习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04C44B5-8C49-E744-A5F3-536F40FEED9C}" type="parTrans" cxnId="{90F2121F-A006-B54E-812A-BF5428993637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21554D-61DA-F643-A7D7-AD723BF593CD}" type="sibTrans" cxnId="{90F2121F-A006-B54E-812A-BF5428993637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805E49-6D50-CA4B-9FB8-70D59826F964}">
      <dgm:prSet/>
      <dgm:spPr/>
      <dgm:t>
        <a:bodyPr/>
        <a:lstStyle/>
        <a:p>
          <a:pPr rtl="0"/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机器学习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99CF299-A4DE-3441-A334-9AC52B2ED17D}" type="pres">
      <dgm:prSet presAssocID="{E096B259-4EB2-D048-B6DB-88D84229C14D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BDA73E5A-46DC-5F40-B543-643910A70568}" type="pres">
      <dgm:prSet presAssocID="{20805E49-6D50-CA4B-9FB8-70D59826F964}" presName="root1" presStyleCnt="0"/>
      <dgm:spPr/>
    </dgm:pt>
    <dgm:pt modelId="{7D6B9C58-EB04-ED4F-B97E-850937360693}" type="pres">
      <dgm:prSet presAssocID="{20805E49-6D50-CA4B-9FB8-70D59826F964}" presName="LevelOneTextNode" presStyleLbl="node0" presStyleIdx="0" presStyleCnt="1">
        <dgm:presLayoutVars>
          <dgm:chPref val="3"/>
        </dgm:presLayoutVars>
      </dgm:prSet>
      <dgm:spPr/>
    </dgm:pt>
    <dgm:pt modelId="{592B4999-7E72-BA42-AC1F-12A65013669E}" type="pres">
      <dgm:prSet presAssocID="{20805E49-6D50-CA4B-9FB8-70D59826F964}" presName="level2hierChild" presStyleCnt="0"/>
      <dgm:spPr/>
    </dgm:pt>
    <dgm:pt modelId="{D2D9EECA-682C-3B4F-90B7-AD212A7D912D}" type="pres">
      <dgm:prSet presAssocID="{CFCCE29E-F2AC-2740-A847-567169DDFB43}" presName="conn2-1" presStyleLbl="parChTrans1D2" presStyleIdx="0" presStyleCnt="2"/>
      <dgm:spPr/>
    </dgm:pt>
    <dgm:pt modelId="{708FF540-031B-8E4B-9CC3-0F8F1D7E0BAD}" type="pres">
      <dgm:prSet presAssocID="{CFCCE29E-F2AC-2740-A847-567169DDFB43}" presName="connTx" presStyleLbl="parChTrans1D2" presStyleIdx="0" presStyleCnt="2"/>
      <dgm:spPr/>
    </dgm:pt>
    <dgm:pt modelId="{5BA3430B-FBAA-D141-BE70-0FA0CCC02EEB}" type="pres">
      <dgm:prSet presAssocID="{0B05F946-797C-4A4B-AE06-3E2F19F8E8B1}" presName="root2" presStyleCnt="0"/>
      <dgm:spPr/>
    </dgm:pt>
    <dgm:pt modelId="{DD92E30D-2605-1546-9154-BAF17BD656F8}" type="pres">
      <dgm:prSet presAssocID="{0B05F946-797C-4A4B-AE06-3E2F19F8E8B1}" presName="LevelTwoTextNode" presStyleLbl="node2" presStyleIdx="0" presStyleCnt="2">
        <dgm:presLayoutVars>
          <dgm:chPref val="3"/>
        </dgm:presLayoutVars>
      </dgm:prSet>
      <dgm:spPr/>
    </dgm:pt>
    <dgm:pt modelId="{9300A0B8-2750-9747-A44D-A477BB028C42}" type="pres">
      <dgm:prSet presAssocID="{0B05F946-797C-4A4B-AE06-3E2F19F8E8B1}" presName="level3hierChild" presStyleCnt="0"/>
      <dgm:spPr/>
    </dgm:pt>
    <dgm:pt modelId="{C0B087C5-9BE8-CD47-9653-CC6E3A4C5B66}" type="pres">
      <dgm:prSet presAssocID="{104C44B5-8C49-E744-A5F3-536F40FEED9C}" presName="conn2-1" presStyleLbl="parChTrans1D2" presStyleIdx="1" presStyleCnt="2"/>
      <dgm:spPr/>
    </dgm:pt>
    <dgm:pt modelId="{7ED65C31-DFE6-8440-B545-CD49D1175591}" type="pres">
      <dgm:prSet presAssocID="{104C44B5-8C49-E744-A5F3-536F40FEED9C}" presName="connTx" presStyleLbl="parChTrans1D2" presStyleIdx="1" presStyleCnt="2"/>
      <dgm:spPr/>
    </dgm:pt>
    <dgm:pt modelId="{3C4D6EAF-D6C5-FC4F-A0FB-E713EDE55ECE}" type="pres">
      <dgm:prSet presAssocID="{C0D34103-A8BB-8844-A538-242C8BA359D7}" presName="root2" presStyleCnt="0"/>
      <dgm:spPr/>
    </dgm:pt>
    <dgm:pt modelId="{0ED8FFC8-472C-CB47-8D34-4C9039B2896D}" type="pres">
      <dgm:prSet presAssocID="{C0D34103-A8BB-8844-A538-242C8BA359D7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CD334-6930-1444-9AB6-C89F037761A1}" type="pres">
      <dgm:prSet presAssocID="{C0D34103-A8BB-8844-A538-242C8BA359D7}" presName="level3hierChild" presStyleCnt="0"/>
      <dgm:spPr/>
    </dgm:pt>
  </dgm:ptLst>
  <dgm:cxnLst>
    <dgm:cxn modelId="{14CC1EEB-B539-BE4E-9A3A-983C69ECCDB0}" type="presOf" srcId="{0B05F946-797C-4A4B-AE06-3E2F19F8E8B1}" destId="{DD92E30D-2605-1546-9154-BAF17BD656F8}" srcOrd="0" destOrd="0" presId="urn:microsoft.com/office/officeart/2005/8/layout/hierarchy2"/>
    <dgm:cxn modelId="{035E5579-4C40-0D40-B1D2-D641407CDC1A}" type="presOf" srcId="{20805E49-6D50-CA4B-9FB8-70D59826F964}" destId="{7D6B9C58-EB04-ED4F-B97E-850937360693}" srcOrd="0" destOrd="0" presId="urn:microsoft.com/office/officeart/2005/8/layout/hierarchy2"/>
    <dgm:cxn modelId="{90D5202D-CB19-FE40-8D3C-3D548ABF966C}" srcId="{20805E49-6D50-CA4B-9FB8-70D59826F964}" destId="{0B05F946-797C-4A4B-AE06-3E2F19F8E8B1}" srcOrd="0" destOrd="0" parTransId="{CFCCE29E-F2AC-2740-A847-567169DDFB43}" sibTransId="{F064C56B-A524-8146-8EAF-9E3352028F82}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070C7685-8156-4242-B382-6FA188BCF950}" type="presOf" srcId="{CFCCE29E-F2AC-2740-A847-567169DDFB43}" destId="{708FF540-031B-8E4B-9CC3-0F8F1D7E0BAD}" srcOrd="1" destOrd="0" presId="urn:microsoft.com/office/officeart/2005/8/layout/hierarchy2"/>
    <dgm:cxn modelId="{928F9D2E-8180-B543-A5A7-517141437C32}" type="presOf" srcId="{104C44B5-8C49-E744-A5F3-536F40FEED9C}" destId="{C0B087C5-9BE8-CD47-9653-CC6E3A4C5B66}" srcOrd="0" destOrd="0" presId="urn:microsoft.com/office/officeart/2005/8/layout/hierarchy2"/>
    <dgm:cxn modelId="{21502F79-D89E-034A-89CA-4EC469918CF8}" type="presOf" srcId="{E096B259-4EB2-D048-B6DB-88D84229C14D}" destId="{C99CF299-A4DE-3441-A334-9AC52B2ED17D}" srcOrd="0" destOrd="0" presId="urn:microsoft.com/office/officeart/2005/8/layout/hierarchy2"/>
    <dgm:cxn modelId="{90F2121F-A006-B54E-812A-BF5428993637}" srcId="{20805E49-6D50-CA4B-9FB8-70D59826F964}" destId="{C0D34103-A8BB-8844-A538-242C8BA359D7}" srcOrd="1" destOrd="0" parTransId="{104C44B5-8C49-E744-A5F3-536F40FEED9C}" sibTransId="{D821554D-61DA-F643-A7D7-AD723BF593CD}"/>
    <dgm:cxn modelId="{2AC6ADE4-B4A7-DE46-B304-9D4AF928C428}" type="presOf" srcId="{104C44B5-8C49-E744-A5F3-536F40FEED9C}" destId="{7ED65C31-DFE6-8440-B545-CD49D1175591}" srcOrd="1" destOrd="0" presId="urn:microsoft.com/office/officeart/2005/8/layout/hierarchy2"/>
    <dgm:cxn modelId="{5781F7E9-2617-A54B-9759-4BA36B84C0DE}" type="presOf" srcId="{C0D34103-A8BB-8844-A538-242C8BA359D7}" destId="{0ED8FFC8-472C-CB47-8D34-4C9039B2896D}" srcOrd="0" destOrd="0" presId="urn:microsoft.com/office/officeart/2005/8/layout/hierarchy2"/>
    <dgm:cxn modelId="{BFED59D6-BA11-6E40-BEBC-8D2CD24ADC1C}" type="presOf" srcId="{CFCCE29E-F2AC-2740-A847-567169DDFB43}" destId="{D2D9EECA-682C-3B4F-90B7-AD212A7D912D}" srcOrd="0" destOrd="0" presId="urn:microsoft.com/office/officeart/2005/8/layout/hierarchy2"/>
    <dgm:cxn modelId="{FEC4A61A-B3E4-704F-878C-553E1C0C46A0}" type="presParOf" srcId="{C99CF299-A4DE-3441-A334-9AC52B2ED17D}" destId="{BDA73E5A-46DC-5F40-B543-643910A70568}" srcOrd="0" destOrd="0" presId="urn:microsoft.com/office/officeart/2005/8/layout/hierarchy2"/>
    <dgm:cxn modelId="{34DBAB86-B00F-1D47-822A-C4A43CB805FA}" type="presParOf" srcId="{BDA73E5A-46DC-5F40-B543-643910A70568}" destId="{7D6B9C58-EB04-ED4F-B97E-850937360693}" srcOrd="0" destOrd="0" presId="urn:microsoft.com/office/officeart/2005/8/layout/hierarchy2"/>
    <dgm:cxn modelId="{A3D6BAFC-518A-3D45-B91B-D21A9A40F33D}" type="presParOf" srcId="{BDA73E5A-46DC-5F40-B543-643910A70568}" destId="{592B4999-7E72-BA42-AC1F-12A65013669E}" srcOrd="1" destOrd="0" presId="urn:microsoft.com/office/officeart/2005/8/layout/hierarchy2"/>
    <dgm:cxn modelId="{C2E51B57-86BF-C247-8FF2-311BBEFCA26C}" type="presParOf" srcId="{592B4999-7E72-BA42-AC1F-12A65013669E}" destId="{D2D9EECA-682C-3B4F-90B7-AD212A7D912D}" srcOrd="0" destOrd="0" presId="urn:microsoft.com/office/officeart/2005/8/layout/hierarchy2"/>
    <dgm:cxn modelId="{416A6855-3740-6345-93A9-C455DEB9DDE7}" type="presParOf" srcId="{D2D9EECA-682C-3B4F-90B7-AD212A7D912D}" destId="{708FF540-031B-8E4B-9CC3-0F8F1D7E0BAD}" srcOrd="0" destOrd="0" presId="urn:microsoft.com/office/officeart/2005/8/layout/hierarchy2"/>
    <dgm:cxn modelId="{3582E667-3258-EA47-9EB0-D90E4E3A2776}" type="presParOf" srcId="{592B4999-7E72-BA42-AC1F-12A65013669E}" destId="{5BA3430B-FBAA-D141-BE70-0FA0CCC02EEB}" srcOrd="1" destOrd="0" presId="urn:microsoft.com/office/officeart/2005/8/layout/hierarchy2"/>
    <dgm:cxn modelId="{FE8A9266-EE7F-7D4B-B913-9BB8B78557A7}" type="presParOf" srcId="{5BA3430B-FBAA-D141-BE70-0FA0CCC02EEB}" destId="{DD92E30D-2605-1546-9154-BAF17BD656F8}" srcOrd="0" destOrd="0" presId="urn:microsoft.com/office/officeart/2005/8/layout/hierarchy2"/>
    <dgm:cxn modelId="{14072EA2-97F2-D74C-AE29-56058FC0ACB7}" type="presParOf" srcId="{5BA3430B-FBAA-D141-BE70-0FA0CCC02EEB}" destId="{9300A0B8-2750-9747-A44D-A477BB028C42}" srcOrd="1" destOrd="0" presId="urn:microsoft.com/office/officeart/2005/8/layout/hierarchy2"/>
    <dgm:cxn modelId="{3CE037DE-08F9-594F-8A47-AA99E31F140B}" type="presParOf" srcId="{592B4999-7E72-BA42-AC1F-12A65013669E}" destId="{C0B087C5-9BE8-CD47-9653-CC6E3A4C5B66}" srcOrd="2" destOrd="0" presId="urn:microsoft.com/office/officeart/2005/8/layout/hierarchy2"/>
    <dgm:cxn modelId="{AB1119EF-0824-7846-93B3-033159DCDAD1}" type="presParOf" srcId="{C0B087C5-9BE8-CD47-9653-CC6E3A4C5B66}" destId="{7ED65C31-DFE6-8440-B545-CD49D1175591}" srcOrd="0" destOrd="0" presId="urn:microsoft.com/office/officeart/2005/8/layout/hierarchy2"/>
    <dgm:cxn modelId="{04FC6CBC-8322-6D4A-88B2-741D7D8C97D9}" type="presParOf" srcId="{592B4999-7E72-BA42-AC1F-12A65013669E}" destId="{3C4D6EAF-D6C5-FC4F-A0FB-E713EDE55ECE}" srcOrd="3" destOrd="0" presId="urn:microsoft.com/office/officeart/2005/8/layout/hierarchy2"/>
    <dgm:cxn modelId="{4F8750F0-DB1F-4943-892B-23039538EDA1}" type="presParOf" srcId="{3C4D6EAF-D6C5-FC4F-A0FB-E713EDE55ECE}" destId="{0ED8FFC8-472C-CB47-8D34-4C9039B2896D}" srcOrd="0" destOrd="0" presId="urn:microsoft.com/office/officeart/2005/8/layout/hierarchy2"/>
    <dgm:cxn modelId="{C23C0EE4-4A58-2F4E-A1CF-5D44B401FDFE}" type="presParOf" srcId="{3C4D6EAF-D6C5-FC4F-A0FB-E713EDE55ECE}" destId="{BF9CD334-6930-1444-9AB6-C89F037761A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5/8/layout/arrow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650426-9FD5-F544-BA82-9F98ADCA0A89}">
      <dgm:prSet custT="1"/>
      <dgm:spPr/>
      <dgm:t>
        <a:bodyPr/>
        <a:lstStyle/>
        <a:p>
          <a:pPr rtl="0"/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过拟合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2934A1B-A246-5347-B397-CD80E583A1A8}" type="parTrans" cxnId="{603D6BE2-CFD0-3A4A-ADDA-9DDF05CA23F6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4D492D-BAA0-C84C-8EC2-C4D36D588C6A}" type="sibTrans" cxnId="{603D6BE2-CFD0-3A4A-ADDA-9DDF05CA23F6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805E49-6D50-CA4B-9FB8-70D59826F964}">
      <dgm:prSet custT="1"/>
      <dgm:spPr/>
      <dgm:t>
        <a:bodyPr/>
        <a:lstStyle/>
        <a:p>
          <a:pPr rtl="0"/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欠拟合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5F7185C-7FFA-4547-B494-3EEBEEBEA1B3}" type="pres">
      <dgm:prSet presAssocID="{E096B259-4EB2-D048-B6DB-88D84229C14D}" presName="cycle" presStyleCnt="0">
        <dgm:presLayoutVars>
          <dgm:dir/>
          <dgm:resizeHandles val="exact"/>
        </dgm:presLayoutVars>
      </dgm:prSet>
      <dgm:spPr/>
    </dgm:pt>
    <dgm:pt modelId="{8A34EB1B-BC0B-B148-88D7-863B77C9DA9A}" type="pres">
      <dgm:prSet presAssocID="{20805E49-6D50-CA4B-9FB8-70D59826F964}" presName="arrow" presStyleLbl="node1" presStyleIdx="0" presStyleCnt="2" custScaleX="53160" custScaleY="64608">
        <dgm:presLayoutVars>
          <dgm:bulletEnabled val="1"/>
        </dgm:presLayoutVars>
      </dgm:prSet>
      <dgm:spPr/>
    </dgm:pt>
    <dgm:pt modelId="{DC4912D0-31C7-3944-AFC4-1A4877A951D8}" type="pres">
      <dgm:prSet presAssocID="{7A650426-9FD5-F544-BA82-9F98ADCA0A89}" presName="arrow" presStyleLbl="node1" presStyleIdx="1" presStyleCnt="2" custScaleX="53160" custScaleY="64608">
        <dgm:presLayoutVars>
          <dgm:bulletEnabled val="1"/>
        </dgm:presLayoutVars>
      </dgm:prSet>
      <dgm:spPr/>
    </dgm:pt>
  </dgm:ptLst>
  <dgm:cxnLst>
    <dgm:cxn modelId="{E930204C-2D51-D944-808C-759269A69011}" type="presOf" srcId="{20805E49-6D50-CA4B-9FB8-70D59826F964}" destId="{8A34EB1B-BC0B-B148-88D7-863B77C9DA9A}" srcOrd="0" destOrd="0" presId="urn:microsoft.com/office/officeart/2005/8/layout/arrow1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282013B3-11EC-F846-B43E-4B744AF0E91B}" type="presOf" srcId="{7A650426-9FD5-F544-BA82-9F98ADCA0A89}" destId="{DC4912D0-31C7-3944-AFC4-1A4877A951D8}" srcOrd="0" destOrd="0" presId="urn:microsoft.com/office/officeart/2005/8/layout/arrow1"/>
    <dgm:cxn modelId="{603D6BE2-CFD0-3A4A-ADDA-9DDF05CA23F6}" srcId="{E096B259-4EB2-D048-B6DB-88D84229C14D}" destId="{7A650426-9FD5-F544-BA82-9F98ADCA0A89}" srcOrd="1" destOrd="0" parTransId="{32934A1B-A246-5347-B397-CD80E583A1A8}" sibTransId="{CA4D492D-BAA0-C84C-8EC2-C4D36D588C6A}"/>
    <dgm:cxn modelId="{97C4992E-C194-AD43-B38A-B4DC66731487}" type="presOf" srcId="{E096B259-4EB2-D048-B6DB-88D84229C14D}" destId="{95F7185C-7FFA-4547-B494-3EEBEEBEA1B3}" srcOrd="0" destOrd="0" presId="urn:microsoft.com/office/officeart/2005/8/layout/arrow1"/>
    <dgm:cxn modelId="{57C72797-A312-9342-A2B4-413D509E4B03}" type="presParOf" srcId="{95F7185C-7FFA-4547-B494-3EEBEEBEA1B3}" destId="{8A34EB1B-BC0B-B148-88D7-863B77C9DA9A}" srcOrd="0" destOrd="0" presId="urn:microsoft.com/office/officeart/2005/8/layout/arrow1"/>
    <dgm:cxn modelId="{C9A74556-0019-3B41-910A-064A5970B0A6}" type="presParOf" srcId="{95F7185C-7FFA-4547-B494-3EEBEEBEA1B3}" destId="{DC4912D0-31C7-3944-AFC4-1A4877A951D8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5/8/layout/arrow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650426-9FD5-F544-BA82-9F98ADCA0A89}">
      <dgm:prSet custT="1"/>
      <dgm:spPr/>
      <dgm:t>
        <a:bodyPr/>
        <a:lstStyle/>
        <a:p>
          <a:pPr rtl="0"/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过拟合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2934A1B-A246-5347-B397-CD80E583A1A8}" type="parTrans" cxnId="{603D6BE2-CFD0-3A4A-ADDA-9DDF05CA23F6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4D492D-BAA0-C84C-8EC2-C4D36D588C6A}" type="sibTrans" cxnId="{603D6BE2-CFD0-3A4A-ADDA-9DDF05CA23F6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805E49-6D50-CA4B-9FB8-70D59826F964}">
      <dgm:prSet custT="1"/>
      <dgm:spPr/>
      <dgm:t>
        <a:bodyPr/>
        <a:lstStyle/>
        <a:p>
          <a:pPr rtl="0"/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欠拟合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5F7185C-7FFA-4547-B494-3EEBEEBEA1B3}" type="pres">
      <dgm:prSet presAssocID="{E096B259-4EB2-D048-B6DB-88D84229C14D}" presName="cycle" presStyleCnt="0">
        <dgm:presLayoutVars>
          <dgm:dir/>
          <dgm:resizeHandles val="exact"/>
        </dgm:presLayoutVars>
      </dgm:prSet>
      <dgm:spPr/>
    </dgm:pt>
    <dgm:pt modelId="{8A34EB1B-BC0B-B148-88D7-863B77C9DA9A}" type="pres">
      <dgm:prSet presAssocID="{20805E49-6D50-CA4B-9FB8-70D59826F964}" presName="arrow" presStyleLbl="node1" presStyleIdx="0" presStyleCnt="2" custScaleX="53160" custScaleY="64608">
        <dgm:presLayoutVars>
          <dgm:bulletEnabled val="1"/>
        </dgm:presLayoutVars>
      </dgm:prSet>
      <dgm:spPr/>
    </dgm:pt>
    <dgm:pt modelId="{DC4912D0-31C7-3944-AFC4-1A4877A951D8}" type="pres">
      <dgm:prSet presAssocID="{7A650426-9FD5-F544-BA82-9F98ADCA0A89}" presName="arrow" presStyleLbl="node1" presStyleIdx="1" presStyleCnt="2" custScaleX="53160" custScaleY="64608">
        <dgm:presLayoutVars>
          <dgm:bulletEnabled val="1"/>
        </dgm:presLayoutVars>
      </dgm:prSet>
      <dgm:spPr/>
    </dgm:pt>
  </dgm:ptLst>
  <dgm:cxnLst>
    <dgm:cxn modelId="{0CD89D69-29C2-684A-920F-BDBA8F97E1D0}" type="presOf" srcId="{7A650426-9FD5-F544-BA82-9F98ADCA0A89}" destId="{DC4912D0-31C7-3944-AFC4-1A4877A951D8}" srcOrd="0" destOrd="0" presId="urn:microsoft.com/office/officeart/2005/8/layout/arrow1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49408A75-22C1-DA41-B951-8CBAEE825EE7}" type="presOf" srcId="{E096B259-4EB2-D048-B6DB-88D84229C14D}" destId="{95F7185C-7FFA-4547-B494-3EEBEEBEA1B3}" srcOrd="0" destOrd="0" presId="urn:microsoft.com/office/officeart/2005/8/layout/arrow1"/>
    <dgm:cxn modelId="{603D6BE2-CFD0-3A4A-ADDA-9DDF05CA23F6}" srcId="{E096B259-4EB2-D048-B6DB-88D84229C14D}" destId="{7A650426-9FD5-F544-BA82-9F98ADCA0A89}" srcOrd="1" destOrd="0" parTransId="{32934A1B-A246-5347-B397-CD80E583A1A8}" sibTransId="{CA4D492D-BAA0-C84C-8EC2-C4D36D588C6A}"/>
    <dgm:cxn modelId="{3B8C918F-7854-B443-A7AE-F8E4CFDF70E1}" type="presOf" srcId="{20805E49-6D50-CA4B-9FB8-70D59826F964}" destId="{8A34EB1B-BC0B-B148-88D7-863B77C9DA9A}" srcOrd="0" destOrd="0" presId="urn:microsoft.com/office/officeart/2005/8/layout/arrow1"/>
    <dgm:cxn modelId="{CC47A8C0-2F4B-2045-BC88-1C8333298A24}" type="presParOf" srcId="{95F7185C-7FFA-4547-B494-3EEBEEBEA1B3}" destId="{8A34EB1B-BC0B-B148-88D7-863B77C9DA9A}" srcOrd="0" destOrd="0" presId="urn:microsoft.com/office/officeart/2005/8/layout/arrow1"/>
    <dgm:cxn modelId="{087477DF-F019-D64E-8C40-76CDD93BCCA2}" type="presParOf" srcId="{95F7185C-7FFA-4547-B494-3EEBEEBEA1B3}" destId="{DC4912D0-31C7-3944-AFC4-1A4877A951D8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5/8/layout/hierarchy2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650426-9FD5-F544-BA82-9F98ADCA0A89}">
      <dgm:prSet custT="1"/>
      <dgm:spPr/>
      <dgm:t>
        <a:bodyPr/>
        <a:lstStyle/>
        <a:p>
          <a:pPr rtl="0"/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强化学习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2934A1B-A246-5347-B397-CD80E583A1A8}" type="parTrans" cxnId="{603D6BE2-CFD0-3A4A-ADDA-9DDF05CA23F6}">
      <dgm:prSet/>
      <dgm:spPr/>
      <dgm:t>
        <a:bodyPr/>
        <a:lstStyle/>
        <a:p>
          <a:endParaRPr lang="en-US"/>
        </a:p>
      </dgm:t>
    </dgm:pt>
    <dgm:pt modelId="{CA4D492D-BAA0-C84C-8EC2-C4D36D588C6A}" type="sibTrans" cxnId="{603D6BE2-CFD0-3A4A-ADDA-9DDF05CA23F6}">
      <dgm:prSet/>
      <dgm:spPr/>
      <dgm:t>
        <a:bodyPr/>
        <a:lstStyle/>
        <a:p>
          <a:endParaRPr lang="en-US"/>
        </a:p>
      </dgm:t>
    </dgm:pt>
    <dgm:pt modelId="{20805E49-6D50-CA4B-9FB8-70D59826F964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zh-CN" altLang="en-US" dirty="0" smtClean="0"/>
            <a:t>机器学习</a:t>
          </a:r>
          <a:endParaRPr lang="zh-CN" altLang="en-US" dirty="0"/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/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/>
        </a:p>
      </dgm:t>
    </dgm:pt>
    <dgm:pt modelId="{C99CF299-A4DE-3441-A334-9AC52B2ED17D}" type="pres">
      <dgm:prSet presAssocID="{E096B259-4EB2-D048-B6DB-88D84229C14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DA73E5A-46DC-5F40-B543-643910A70568}" type="pres">
      <dgm:prSet presAssocID="{20805E49-6D50-CA4B-9FB8-70D59826F964}" presName="root1" presStyleCnt="0"/>
      <dgm:spPr/>
    </dgm:pt>
    <dgm:pt modelId="{7D6B9C58-EB04-ED4F-B97E-850937360693}" type="pres">
      <dgm:prSet presAssocID="{20805E49-6D50-CA4B-9FB8-70D59826F9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2B4999-7E72-BA42-AC1F-12A65013669E}" type="pres">
      <dgm:prSet presAssocID="{20805E49-6D50-CA4B-9FB8-70D59826F964}" presName="level2hierChild" presStyleCnt="0"/>
      <dgm:spPr/>
    </dgm:pt>
    <dgm:pt modelId="{EDC6ACBA-C7AB-8B4D-A7FD-343C10EBD4A3}" type="pres">
      <dgm:prSet presAssocID="{32934A1B-A246-5347-B397-CD80E583A1A8}" presName="conn2-1" presStyleLbl="parChTrans1D2" presStyleIdx="0" presStyleCnt="1"/>
      <dgm:spPr/>
    </dgm:pt>
    <dgm:pt modelId="{8CE3C1A0-842C-2146-976F-D76C614ECACA}" type="pres">
      <dgm:prSet presAssocID="{32934A1B-A246-5347-B397-CD80E583A1A8}" presName="connTx" presStyleLbl="parChTrans1D2" presStyleIdx="0" presStyleCnt="1"/>
      <dgm:spPr/>
    </dgm:pt>
    <dgm:pt modelId="{13D4601A-4FF0-D64A-AC7F-938C267DE38C}" type="pres">
      <dgm:prSet presAssocID="{7A650426-9FD5-F544-BA82-9F98ADCA0A89}" presName="root2" presStyleCnt="0"/>
      <dgm:spPr/>
    </dgm:pt>
    <dgm:pt modelId="{E12834D2-1E37-E444-91E2-28CF1ACBB999}" type="pres">
      <dgm:prSet presAssocID="{7A650426-9FD5-F544-BA82-9F98ADCA0A89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DDAB3-33C3-2C4D-93AF-8EF2B2E57ADE}" type="pres">
      <dgm:prSet presAssocID="{7A650426-9FD5-F544-BA82-9F98ADCA0A89}" presName="level3hierChild" presStyleCnt="0"/>
      <dgm:spPr/>
    </dgm:pt>
  </dgm:ptLst>
  <dgm:cxnLst>
    <dgm:cxn modelId="{603D6BE2-CFD0-3A4A-ADDA-9DDF05CA23F6}" srcId="{20805E49-6D50-CA4B-9FB8-70D59826F964}" destId="{7A650426-9FD5-F544-BA82-9F98ADCA0A89}" srcOrd="0" destOrd="0" parTransId="{32934A1B-A246-5347-B397-CD80E583A1A8}" sibTransId="{CA4D492D-BAA0-C84C-8EC2-C4D36D588C6A}"/>
    <dgm:cxn modelId="{7BFCE7FE-668F-B348-A2FC-58036CC6513D}" type="presOf" srcId="{32934A1B-A246-5347-B397-CD80E583A1A8}" destId="{EDC6ACBA-C7AB-8B4D-A7FD-343C10EBD4A3}" srcOrd="0" destOrd="0" presId="urn:microsoft.com/office/officeart/2005/8/layout/hierarchy2"/>
    <dgm:cxn modelId="{93D1D8F7-1C1B-C14E-BB1E-80F3F44E1977}" type="presOf" srcId="{7A650426-9FD5-F544-BA82-9F98ADCA0A89}" destId="{E12834D2-1E37-E444-91E2-28CF1ACBB999}" srcOrd="0" destOrd="0" presId="urn:microsoft.com/office/officeart/2005/8/layout/hierarchy2"/>
    <dgm:cxn modelId="{628870CE-50E1-B84E-B09F-BDBA3D4A1379}" type="presOf" srcId="{E096B259-4EB2-D048-B6DB-88D84229C14D}" destId="{C99CF299-A4DE-3441-A334-9AC52B2ED17D}" srcOrd="0" destOrd="0" presId="urn:microsoft.com/office/officeart/2005/8/layout/hierarchy2"/>
    <dgm:cxn modelId="{2D076F48-8E31-5A49-9AAE-EA026BE45715}" type="presOf" srcId="{32934A1B-A246-5347-B397-CD80E583A1A8}" destId="{8CE3C1A0-842C-2146-976F-D76C614ECACA}" srcOrd="1" destOrd="0" presId="urn:microsoft.com/office/officeart/2005/8/layout/hierarchy2"/>
    <dgm:cxn modelId="{095460BC-080D-4F4D-B4B2-42723196C5B2}" type="presOf" srcId="{20805E49-6D50-CA4B-9FB8-70D59826F964}" destId="{7D6B9C58-EB04-ED4F-B97E-850937360693}" srcOrd="0" destOrd="0" presId="urn:microsoft.com/office/officeart/2005/8/layout/hierarchy2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4CC19F30-9C29-044D-A72C-E0F2ED21276C}" type="presParOf" srcId="{C99CF299-A4DE-3441-A334-9AC52B2ED17D}" destId="{BDA73E5A-46DC-5F40-B543-643910A70568}" srcOrd="0" destOrd="0" presId="urn:microsoft.com/office/officeart/2005/8/layout/hierarchy2"/>
    <dgm:cxn modelId="{5F1E0881-EFCB-594D-B7A6-88F78EE91E08}" type="presParOf" srcId="{BDA73E5A-46DC-5F40-B543-643910A70568}" destId="{7D6B9C58-EB04-ED4F-B97E-850937360693}" srcOrd="0" destOrd="0" presId="urn:microsoft.com/office/officeart/2005/8/layout/hierarchy2"/>
    <dgm:cxn modelId="{C49B2BB0-930C-A142-B2A8-1BC814BFE1CF}" type="presParOf" srcId="{BDA73E5A-46DC-5F40-B543-643910A70568}" destId="{592B4999-7E72-BA42-AC1F-12A65013669E}" srcOrd="1" destOrd="0" presId="urn:microsoft.com/office/officeart/2005/8/layout/hierarchy2"/>
    <dgm:cxn modelId="{18A49D87-8B77-F84E-9529-AB9FA57D3FF5}" type="presParOf" srcId="{592B4999-7E72-BA42-AC1F-12A65013669E}" destId="{EDC6ACBA-C7AB-8B4D-A7FD-343C10EBD4A3}" srcOrd="0" destOrd="0" presId="urn:microsoft.com/office/officeart/2005/8/layout/hierarchy2"/>
    <dgm:cxn modelId="{84CDE512-6F98-DD44-8033-3624FCA13B48}" type="presParOf" srcId="{EDC6ACBA-C7AB-8B4D-A7FD-343C10EBD4A3}" destId="{8CE3C1A0-842C-2146-976F-D76C614ECACA}" srcOrd="0" destOrd="0" presId="urn:microsoft.com/office/officeart/2005/8/layout/hierarchy2"/>
    <dgm:cxn modelId="{282B94D7-33E0-5B40-9F9B-A22ABB497F2E}" type="presParOf" srcId="{592B4999-7E72-BA42-AC1F-12A65013669E}" destId="{13D4601A-4FF0-D64A-AC7F-938C267DE38C}" srcOrd="1" destOrd="0" presId="urn:microsoft.com/office/officeart/2005/8/layout/hierarchy2"/>
    <dgm:cxn modelId="{F02430BA-6740-1A49-A291-691ED7319271}" type="presParOf" srcId="{13D4601A-4FF0-D64A-AC7F-938C267DE38C}" destId="{E12834D2-1E37-E444-91E2-28CF1ACBB999}" srcOrd="0" destOrd="0" presId="urn:microsoft.com/office/officeart/2005/8/layout/hierarchy2"/>
    <dgm:cxn modelId="{89FADBD8-30AD-BC46-8D3E-00F8E5937109}" type="presParOf" srcId="{13D4601A-4FF0-D64A-AC7F-938C267DE38C}" destId="{A40DDAB3-33C3-2C4D-93AF-8EF2B2E57AD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5/8/layout/hierarchy2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5F946-797C-4A4B-AE06-3E2F19F8E8B1}">
      <dgm:prSet/>
      <dgm:spPr>
        <a:solidFill>
          <a:srgbClr val="92D050"/>
        </a:solidFill>
      </dgm:spPr>
      <dgm:t>
        <a:bodyPr/>
        <a:lstStyle/>
        <a:p>
          <a:pPr rtl="0"/>
          <a:r>
            <a:rPr lang="zh-CN" altLang="en-US" dirty="0" smtClean="0"/>
            <a:t>监督学习</a:t>
          </a:r>
          <a:endParaRPr lang="zh-CN" altLang="en-US" dirty="0"/>
        </a:p>
      </dgm:t>
    </dgm:pt>
    <dgm:pt modelId="{CFCCE29E-F2AC-2740-A847-567169DDFB43}" type="parTrans" cxnId="{90D5202D-CB19-FE40-8D3C-3D548ABF966C}">
      <dgm:prSet/>
      <dgm:spPr/>
      <dgm:t>
        <a:bodyPr/>
        <a:lstStyle/>
        <a:p>
          <a:endParaRPr lang="en-US"/>
        </a:p>
      </dgm:t>
    </dgm:pt>
    <dgm:pt modelId="{F064C56B-A524-8146-8EAF-9E3352028F82}" type="sibTrans" cxnId="{90D5202D-CB19-FE40-8D3C-3D548ABF966C}">
      <dgm:prSet/>
      <dgm:spPr/>
      <dgm:t>
        <a:bodyPr/>
        <a:lstStyle/>
        <a:p>
          <a:endParaRPr lang="en-US"/>
        </a:p>
      </dgm:t>
    </dgm:pt>
    <dgm:pt modelId="{C0D34103-A8BB-8844-A538-242C8BA359D7}">
      <dgm:prSet/>
      <dgm:spPr>
        <a:solidFill>
          <a:srgbClr val="92D050"/>
        </a:solidFill>
      </dgm:spPr>
      <dgm:t>
        <a:bodyPr/>
        <a:lstStyle/>
        <a:p>
          <a:pPr rtl="0"/>
          <a:r>
            <a:rPr lang="zh-CN" altLang="en-US" dirty="0" smtClean="0"/>
            <a:t>无监督学习</a:t>
          </a:r>
          <a:endParaRPr lang="zh-CN" altLang="en-US" dirty="0"/>
        </a:p>
      </dgm:t>
    </dgm:pt>
    <dgm:pt modelId="{104C44B5-8C49-E744-A5F3-536F40FEED9C}" type="parTrans" cxnId="{90F2121F-A006-B54E-812A-BF5428993637}">
      <dgm:prSet/>
      <dgm:spPr/>
      <dgm:t>
        <a:bodyPr/>
        <a:lstStyle/>
        <a:p>
          <a:endParaRPr lang="en-US"/>
        </a:p>
      </dgm:t>
    </dgm:pt>
    <dgm:pt modelId="{D821554D-61DA-F643-A7D7-AD723BF593CD}" type="sibTrans" cxnId="{90F2121F-A006-B54E-812A-BF5428993637}">
      <dgm:prSet/>
      <dgm:spPr/>
      <dgm:t>
        <a:bodyPr/>
        <a:lstStyle/>
        <a:p>
          <a:endParaRPr lang="en-US"/>
        </a:p>
      </dgm:t>
    </dgm:pt>
    <dgm:pt modelId="{20805E49-6D50-CA4B-9FB8-70D59826F964}">
      <dgm:prSet/>
      <dgm:spPr/>
      <dgm:t>
        <a:bodyPr/>
        <a:lstStyle/>
        <a:p>
          <a:pPr rtl="0"/>
          <a:r>
            <a:rPr lang="zh-CN" altLang="en-US" dirty="0" smtClean="0"/>
            <a:t>机器学习</a:t>
          </a:r>
          <a:endParaRPr lang="zh-CN" altLang="en-US" dirty="0"/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/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/>
        </a:p>
      </dgm:t>
    </dgm:pt>
    <dgm:pt modelId="{28FDAB3C-83FD-0246-AFE0-65CF1A74502A}">
      <dgm:prSet/>
      <dgm:spPr/>
      <dgm:t>
        <a:bodyPr/>
        <a:lstStyle/>
        <a:p>
          <a:pPr rtl="0"/>
          <a:r>
            <a:rPr lang="zh-CN" altLang="en-US" dirty="0" smtClean="0"/>
            <a:t>图像分类</a:t>
          </a:r>
          <a:endParaRPr lang="zh-CN" altLang="en-US" dirty="0"/>
        </a:p>
      </dgm:t>
    </dgm:pt>
    <dgm:pt modelId="{00878598-6664-4441-A34D-AB4898F832A9}" type="parTrans" cxnId="{4523D6F7-93BE-684A-BB79-E77FC9526DB7}">
      <dgm:prSet/>
      <dgm:spPr/>
      <dgm:t>
        <a:bodyPr/>
        <a:lstStyle/>
        <a:p>
          <a:endParaRPr lang="en-US"/>
        </a:p>
      </dgm:t>
    </dgm:pt>
    <dgm:pt modelId="{414C0D2B-0289-7E47-AE35-49FB74C36712}" type="sibTrans" cxnId="{4523D6F7-93BE-684A-BB79-E77FC9526DB7}">
      <dgm:prSet/>
      <dgm:spPr/>
      <dgm:t>
        <a:bodyPr/>
        <a:lstStyle/>
        <a:p>
          <a:endParaRPr lang="en-US"/>
        </a:p>
      </dgm:t>
    </dgm:pt>
    <dgm:pt modelId="{F2C087C6-C2BB-0E45-8210-1E11349D0F1E}">
      <dgm:prSet/>
      <dgm:spPr/>
      <dgm:t>
        <a:bodyPr/>
        <a:lstStyle/>
        <a:p>
          <a:pPr rtl="0"/>
          <a:r>
            <a:rPr lang="zh-CN" altLang="en-US" dirty="0" smtClean="0"/>
            <a:t>目标检测</a:t>
          </a:r>
          <a:endParaRPr lang="zh-CN" altLang="en-US" dirty="0"/>
        </a:p>
      </dgm:t>
    </dgm:pt>
    <dgm:pt modelId="{BDC3A923-0DD5-2240-AF2B-18D36CA8A144}" type="parTrans" cxnId="{460CF470-634F-7549-AF4E-B286DB91624E}">
      <dgm:prSet/>
      <dgm:spPr/>
      <dgm:t>
        <a:bodyPr/>
        <a:lstStyle/>
        <a:p>
          <a:endParaRPr lang="en-US"/>
        </a:p>
      </dgm:t>
    </dgm:pt>
    <dgm:pt modelId="{B9EBD383-1BC5-CC43-AB17-72826BC2307E}" type="sibTrans" cxnId="{460CF470-634F-7549-AF4E-B286DB91624E}">
      <dgm:prSet/>
      <dgm:spPr/>
      <dgm:t>
        <a:bodyPr/>
        <a:lstStyle/>
        <a:p>
          <a:endParaRPr lang="en-US"/>
        </a:p>
      </dgm:t>
    </dgm:pt>
    <dgm:pt modelId="{3A61AF1B-210F-7A40-9877-88BC0B522B34}">
      <dgm:prSet/>
      <dgm:spPr/>
      <dgm:t>
        <a:bodyPr/>
        <a:lstStyle/>
        <a:p>
          <a:pPr rtl="0"/>
          <a:r>
            <a:rPr lang="zh-CN" altLang="en-US" dirty="0" smtClean="0"/>
            <a:t>序列生成</a:t>
          </a:r>
          <a:endParaRPr lang="zh-CN" altLang="en-US" dirty="0"/>
        </a:p>
      </dgm:t>
    </dgm:pt>
    <dgm:pt modelId="{7031B494-D283-3E43-B33F-B58CE7D7E7B8}" type="parTrans" cxnId="{D61978CE-9157-6644-9013-232EE7E19CD1}">
      <dgm:prSet/>
      <dgm:spPr/>
      <dgm:t>
        <a:bodyPr/>
        <a:lstStyle/>
        <a:p>
          <a:endParaRPr lang="en-US"/>
        </a:p>
      </dgm:t>
    </dgm:pt>
    <dgm:pt modelId="{5175C361-7C5B-154A-AD51-5D76B76D760B}" type="sibTrans" cxnId="{D61978CE-9157-6644-9013-232EE7E19CD1}">
      <dgm:prSet/>
      <dgm:spPr/>
      <dgm:t>
        <a:bodyPr/>
        <a:lstStyle/>
        <a:p>
          <a:endParaRPr lang="en-US"/>
        </a:p>
      </dgm:t>
    </dgm:pt>
    <dgm:pt modelId="{1548C497-E08A-CB48-9E07-4E152BD7BD7F}">
      <dgm:prSet/>
      <dgm:spPr/>
      <dgm:t>
        <a:bodyPr/>
        <a:lstStyle/>
        <a:p>
          <a:pPr rtl="0"/>
          <a:r>
            <a:rPr lang="zh-CN" altLang="en-US" dirty="0" smtClean="0"/>
            <a:t>聚类</a:t>
          </a:r>
          <a:endParaRPr lang="zh-CN" altLang="en-US" dirty="0"/>
        </a:p>
      </dgm:t>
    </dgm:pt>
    <dgm:pt modelId="{C46F72AE-29A5-8A40-B398-304978592B3A}" type="parTrans" cxnId="{8ADFAE5A-51B0-2442-9640-F0A1743441CC}">
      <dgm:prSet/>
      <dgm:spPr/>
      <dgm:t>
        <a:bodyPr/>
        <a:lstStyle/>
        <a:p>
          <a:endParaRPr lang="en-US"/>
        </a:p>
      </dgm:t>
    </dgm:pt>
    <dgm:pt modelId="{6D22AB5C-AB28-1C4D-B1D7-2EF920E7703E}" type="sibTrans" cxnId="{8ADFAE5A-51B0-2442-9640-F0A1743441CC}">
      <dgm:prSet/>
      <dgm:spPr/>
      <dgm:t>
        <a:bodyPr/>
        <a:lstStyle/>
        <a:p>
          <a:endParaRPr lang="en-US"/>
        </a:p>
      </dgm:t>
    </dgm:pt>
    <dgm:pt modelId="{73BFE137-7F05-2E40-A5B1-77464B14E1E7}">
      <dgm:prSet/>
      <dgm:spPr/>
      <dgm:t>
        <a:bodyPr/>
        <a:lstStyle/>
        <a:p>
          <a:pPr rtl="0"/>
          <a:r>
            <a:rPr lang="zh-CN" altLang="en-US" dirty="0" smtClean="0"/>
            <a:t>降维</a:t>
          </a:r>
          <a:endParaRPr lang="zh-CN" altLang="en-US" dirty="0"/>
        </a:p>
      </dgm:t>
    </dgm:pt>
    <dgm:pt modelId="{39DEEA26-1B83-E342-A1B4-34246D8DB050}" type="parTrans" cxnId="{97CE9404-8CC0-E447-B352-6F465171462B}">
      <dgm:prSet/>
      <dgm:spPr/>
      <dgm:t>
        <a:bodyPr/>
        <a:lstStyle/>
        <a:p>
          <a:endParaRPr lang="en-US"/>
        </a:p>
      </dgm:t>
    </dgm:pt>
    <dgm:pt modelId="{8FCD9124-BD2C-3A47-9D54-1E39FE4EA04A}" type="sibTrans" cxnId="{97CE9404-8CC0-E447-B352-6F465171462B}">
      <dgm:prSet/>
      <dgm:spPr/>
      <dgm:t>
        <a:bodyPr/>
        <a:lstStyle/>
        <a:p>
          <a:endParaRPr lang="en-US"/>
        </a:p>
      </dgm:t>
    </dgm:pt>
    <dgm:pt modelId="{C99CF299-A4DE-3441-A334-9AC52B2ED17D}" type="pres">
      <dgm:prSet presAssocID="{E096B259-4EB2-D048-B6DB-88D84229C14D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BDA73E5A-46DC-5F40-B543-643910A70568}" type="pres">
      <dgm:prSet presAssocID="{20805E49-6D50-CA4B-9FB8-70D59826F964}" presName="root1" presStyleCnt="0"/>
      <dgm:spPr/>
    </dgm:pt>
    <dgm:pt modelId="{7D6B9C58-EB04-ED4F-B97E-850937360693}" type="pres">
      <dgm:prSet presAssocID="{20805E49-6D50-CA4B-9FB8-70D59826F964}" presName="LevelOneTextNode" presStyleLbl="node0" presStyleIdx="0" presStyleCnt="1">
        <dgm:presLayoutVars>
          <dgm:chPref val="3"/>
        </dgm:presLayoutVars>
      </dgm:prSet>
      <dgm:spPr/>
    </dgm:pt>
    <dgm:pt modelId="{592B4999-7E72-BA42-AC1F-12A65013669E}" type="pres">
      <dgm:prSet presAssocID="{20805E49-6D50-CA4B-9FB8-70D59826F964}" presName="level2hierChild" presStyleCnt="0"/>
      <dgm:spPr/>
    </dgm:pt>
    <dgm:pt modelId="{D2D9EECA-682C-3B4F-90B7-AD212A7D912D}" type="pres">
      <dgm:prSet presAssocID="{CFCCE29E-F2AC-2740-A847-567169DDFB43}" presName="conn2-1" presStyleLbl="parChTrans1D2" presStyleIdx="0" presStyleCnt="2"/>
      <dgm:spPr/>
    </dgm:pt>
    <dgm:pt modelId="{708FF540-031B-8E4B-9CC3-0F8F1D7E0BAD}" type="pres">
      <dgm:prSet presAssocID="{CFCCE29E-F2AC-2740-A847-567169DDFB43}" presName="connTx" presStyleLbl="parChTrans1D2" presStyleIdx="0" presStyleCnt="2"/>
      <dgm:spPr/>
    </dgm:pt>
    <dgm:pt modelId="{5BA3430B-FBAA-D141-BE70-0FA0CCC02EEB}" type="pres">
      <dgm:prSet presAssocID="{0B05F946-797C-4A4B-AE06-3E2F19F8E8B1}" presName="root2" presStyleCnt="0"/>
      <dgm:spPr/>
    </dgm:pt>
    <dgm:pt modelId="{DD92E30D-2605-1546-9154-BAF17BD656F8}" type="pres">
      <dgm:prSet presAssocID="{0B05F946-797C-4A4B-AE06-3E2F19F8E8B1}" presName="LevelTwoTextNode" presStyleLbl="node2" presStyleIdx="0" presStyleCnt="2">
        <dgm:presLayoutVars>
          <dgm:chPref val="3"/>
        </dgm:presLayoutVars>
      </dgm:prSet>
      <dgm:spPr/>
    </dgm:pt>
    <dgm:pt modelId="{9300A0B8-2750-9747-A44D-A477BB028C42}" type="pres">
      <dgm:prSet presAssocID="{0B05F946-797C-4A4B-AE06-3E2F19F8E8B1}" presName="level3hierChild" presStyleCnt="0"/>
      <dgm:spPr/>
    </dgm:pt>
    <dgm:pt modelId="{67ABEF6A-B6C1-6C42-A531-717188A4DC02}" type="pres">
      <dgm:prSet presAssocID="{00878598-6664-4441-A34D-AB4898F832A9}" presName="conn2-1" presStyleLbl="parChTrans1D3" presStyleIdx="0" presStyleCnt="5"/>
      <dgm:spPr/>
    </dgm:pt>
    <dgm:pt modelId="{1B6ACE8D-9012-8943-86F9-1C6D9656BB6D}" type="pres">
      <dgm:prSet presAssocID="{00878598-6664-4441-A34D-AB4898F832A9}" presName="connTx" presStyleLbl="parChTrans1D3" presStyleIdx="0" presStyleCnt="5"/>
      <dgm:spPr/>
    </dgm:pt>
    <dgm:pt modelId="{63F024A7-664A-D24D-AA4F-5B25B69D88A3}" type="pres">
      <dgm:prSet presAssocID="{28FDAB3C-83FD-0246-AFE0-65CF1A74502A}" presName="root2" presStyleCnt="0"/>
      <dgm:spPr/>
    </dgm:pt>
    <dgm:pt modelId="{E864F082-A80D-2B4B-932D-64D81393CE07}" type="pres">
      <dgm:prSet presAssocID="{28FDAB3C-83FD-0246-AFE0-65CF1A74502A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107A32-528F-C847-B61B-78497B5D7A5F}" type="pres">
      <dgm:prSet presAssocID="{28FDAB3C-83FD-0246-AFE0-65CF1A74502A}" presName="level3hierChild" presStyleCnt="0"/>
      <dgm:spPr/>
    </dgm:pt>
    <dgm:pt modelId="{59BE2635-75D8-B641-925B-60DAAA3E0229}" type="pres">
      <dgm:prSet presAssocID="{BDC3A923-0DD5-2240-AF2B-18D36CA8A144}" presName="conn2-1" presStyleLbl="parChTrans1D3" presStyleIdx="1" presStyleCnt="5"/>
      <dgm:spPr/>
    </dgm:pt>
    <dgm:pt modelId="{6B85FC4A-7145-7840-AF86-B150CF3C5E05}" type="pres">
      <dgm:prSet presAssocID="{BDC3A923-0DD5-2240-AF2B-18D36CA8A144}" presName="connTx" presStyleLbl="parChTrans1D3" presStyleIdx="1" presStyleCnt="5"/>
      <dgm:spPr/>
    </dgm:pt>
    <dgm:pt modelId="{FA1AD2DD-4701-E049-91E6-DCFD6974F068}" type="pres">
      <dgm:prSet presAssocID="{F2C087C6-C2BB-0E45-8210-1E11349D0F1E}" presName="root2" presStyleCnt="0"/>
      <dgm:spPr/>
    </dgm:pt>
    <dgm:pt modelId="{BAFEF95B-59A6-654A-8AC3-C08F90CCCF38}" type="pres">
      <dgm:prSet presAssocID="{F2C087C6-C2BB-0E45-8210-1E11349D0F1E}" presName="LevelTwoTextNode" presStyleLbl="node3" presStyleIdx="1" presStyleCnt="5">
        <dgm:presLayoutVars>
          <dgm:chPref val="3"/>
        </dgm:presLayoutVars>
      </dgm:prSet>
      <dgm:spPr/>
    </dgm:pt>
    <dgm:pt modelId="{4C275278-CBC9-EF4E-AED1-966D26FC1401}" type="pres">
      <dgm:prSet presAssocID="{F2C087C6-C2BB-0E45-8210-1E11349D0F1E}" presName="level3hierChild" presStyleCnt="0"/>
      <dgm:spPr/>
    </dgm:pt>
    <dgm:pt modelId="{2B24FB53-9809-BB4C-839C-FB6FE320B4AE}" type="pres">
      <dgm:prSet presAssocID="{7031B494-D283-3E43-B33F-B58CE7D7E7B8}" presName="conn2-1" presStyleLbl="parChTrans1D3" presStyleIdx="2" presStyleCnt="5"/>
      <dgm:spPr/>
    </dgm:pt>
    <dgm:pt modelId="{78A6DA5F-B449-644A-95AB-6CAFD4DB3FB4}" type="pres">
      <dgm:prSet presAssocID="{7031B494-D283-3E43-B33F-B58CE7D7E7B8}" presName="connTx" presStyleLbl="parChTrans1D3" presStyleIdx="2" presStyleCnt="5"/>
      <dgm:spPr/>
    </dgm:pt>
    <dgm:pt modelId="{C0F12329-46A6-AE49-9971-8D6F3CDB5B25}" type="pres">
      <dgm:prSet presAssocID="{3A61AF1B-210F-7A40-9877-88BC0B522B34}" presName="root2" presStyleCnt="0"/>
      <dgm:spPr/>
    </dgm:pt>
    <dgm:pt modelId="{D8E11DDA-06E7-8045-B660-2FA26A904F7A}" type="pres">
      <dgm:prSet presAssocID="{3A61AF1B-210F-7A40-9877-88BC0B522B34}" presName="LevelTwoTextNode" presStyleLbl="node3" presStyleIdx="2" presStyleCnt="5">
        <dgm:presLayoutVars>
          <dgm:chPref val="3"/>
        </dgm:presLayoutVars>
      </dgm:prSet>
      <dgm:spPr/>
    </dgm:pt>
    <dgm:pt modelId="{1D04B325-C896-C645-B876-0625166CCA43}" type="pres">
      <dgm:prSet presAssocID="{3A61AF1B-210F-7A40-9877-88BC0B522B34}" presName="level3hierChild" presStyleCnt="0"/>
      <dgm:spPr/>
    </dgm:pt>
    <dgm:pt modelId="{C0B087C5-9BE8-CD47-9653-CC6E3A4C5B66}" type="pres">
      <dgm:prSet presAssocID="{104C44B5-8C49-E744-A5F3-536F40FEED9C}" presName="conn2-1" presStyleLbl="parChTrans1D2" presStyleIdx="1" presStyleCnt="2"/>
      <dgm:spPr/>
    </dgm:pt>
    <dgm:pt modelId="{7ED65C31-DFE6-8440-B545-CD49D1175591}" type="pres">
      <dgm:prSet presAssocID="{104C44B5-8C49-E744-A5F3-536F40FEED9C}" presName="connTx" presStyleLbl="parChTrans1D2" presStyleIdx="1" presStyleCnt="2"/>
      <dgm:spPr/>
    </dgm:pt>
    <dgm:pt modelId="{3C4D6EAF-D6C5-FC4F-A0FB-E713EDE55ECE}" type="pres">
      <dgm:prSet presAssocID="{C0D34103-A8BB-8844-A538-242C8BA359D7}" presName="root2" presStyleCnt="0"/>
      <dgm:spPr/>
    </dgm:pt>
    <dgm:pt modelId="{0ED8FFC8-472C-CB47-8D34-4C9039B2896D}" type="pres">
      <dgm:prSet presAssocID="{C0D34103-A8BB-8844-A538-242C8BA359D7}" presName="LevelTwoTextNode" presStyleLbl="node2" presStyleIdx="1" presStyleCnt="2">
        <dgm:presLayoutVars>
          <dgm:chPref val="3"/>
        </dgm:presLayoutVars>
      </dgm:prSet>
      <dgm:spPr/>
    </dgm:pt>
    <dgm:pt modelId="{BF9CD334-6930-1444-9AB6-C89F037761A1}" type="pres">
      <dgm:prSet presAssocID="{C0D34103-A8BB-8844-A538-242C8BA359D7}" presName="level3hierChild" presStyleCnt="0"/>
      <dgm:spPr/>
    </dgm:pt>
    <dgm:pt modelId="{37CC1936-32DC-7741-89F8-D749BC50CCC2}" type="pres">
      <dgm:prSet presAssocID="{C46F72AE-29A5-8A40-B398-304978592B3A}" presName="conn2-1" presStyleLbl="parChTrans1D3" presStyleIdx="3" presStyleCnt="5"/>
      <dgm:spPr/>
    </dgm:pt>
    <dgm:pt modelId="{6D2BC69D-1C72-674E-AFD9-11D823185F3F}" type="pres">
      <dgm:prSet presAssocID="{C46F72AE-29A5-8A40-B398-304978592B3A}" presName="connTx" presStyleLbl="parChTrans1D3" presStyleIdx="3" presStyleCnt="5"/>
      <dgm:spPr/>
    </dgm:pt>
    <dgm:pt modelId="{372BA7BC-2F03-5D4C-98E3-C684CB2D5877}" type="pres">
      <dgm:prSet presAssocID="{1548C497-E08A-CB48-9E07-4E152BD7BD7F}" presName="root2" presStyleCnt="0"/>
      <dgm:spPr/>
    </dgm:pt>
    <dgm:pt modelId="{3BEC89CA-EDDC-D442-9F37-455243C3AC35}" type="pres">
      <dgm:prSet presAssocID="{1548C497-E08A-CB48-9E07-4E152BD7BD7F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CBEC6C-2D06-FC48-82D4-F2966A2CF245}" type="pres">
      <dgm:prSet presAssocID="{1548C497-E08A-CB48-9E07-4E152BD7BD7F}" presName="level3hierChild" presStyleCnt="0"/>
      <dgm:spPr/>
    </dgm:pt>
    <dgm:pt modelId="{41201061-EE5C-8947-B777-66AE2521A611}" type="pres">
      <dgm:prSet presAssocID="{39DEEA26-1B83-E342-A1B4-34246D8DB050}" presName="conn2-1" presStyleLbl="parChTrans1D3" presStyleIdx="4" presStyleCnt="5"/>
      <dgm:spPr/>
    </dgm:pt>
    <dgm:pt modelId="{921913A0-8D7D-4140-A7CE-DA1091EC2901}" type="pres">
      <dgm:prSet presAssocID="{39DEEA26-1B83-E342-A1B4-34246D8DB050}" presName="connTx" presStyleLbl="parChTrans1D3" presStyleIdx="4" presStyleCnt="5"/>
      <dgm:spPr/>
    </dgm:pt>
    <dgm:pt modelId="{11A4F6E0-7660-DD41-A05A-9BC66DAD8454}" type="pres">
      <dgm:prSet presAssocID="{73BFE137-7F05-2E40-A5B1-77464B14E1E7}" presName="root2" presStyleCnt="0"/>
      <dgm:spPr/>
    </dgm:pt>
    <dgm:pt modelId="{D8B7F17C-26FE-C041-A30D-D0EADE51B34C}" type="pres">
      <dgm:prSet presAssocID="{73BFE137-7F05-2E40-A5B1-77464B14E1E7}" presName="LevelTwoTextNode" presStyleLbl="node3" presStyleIdx="4" presStyleCnt="5">
        <dgm:presLayoutVars>
          <dgm:chPref val="3"/>
        </dgm:presLayoutVars>
      </dgm:prSet>
      <dgm:spPr/>
    </dgm:pt>
    <dgm:pt modelId="{F5C94D3D-D1E2-A646-AF20-2CAF508BB406}" type="pres">
      <dgm:prSet presAssocID="{73BFE137-7F05-2E40-A5B1-77464B14E1E7}" presName="level3hierChild" presStyleCnt="0"/>
      <dgm:spPr/>
    </dgm:pt>
  </dgm:ptLst>
  <dgm:cxnLst>
    <dgm:cxn modelId="{9FA59BD1-49D7-4D4C-9AEF-F4411D593251}" type="presOf" srcId="{28FDAB3C-83FD-0246-AFE0-65CF1A74502A}" destId="{E864F082-A80D-2B4B-932D-64D81393CE07}" srcOrd="0" destOrd="0" presId="urn:microsoft.com/office/officeart/2005/8/layout/hierarchy2"/>
    <dgm:cxn modelId="{D85C1B9A-B052-C941-BAD5-BF19B33E0506}" type="presOf" srcId="{0B05F946-797C-4A4B-AE06-3E2F19F8E8B1}" destId="{DD92E30D-2605-1546-9154-BAF17BD656F8}" srcOrd="0" destOrd="0" presId="urn:microsoft.com/office/officeart/2005/8/layout/hierarchy2"/>
    <dgm:cxn modelId="{90D5202D-CB19-FE40-8D3C-3D548ABF966C}" srcId="{20805E49-6D50-CA4B-9FB8-70D59826F964}" destId="{0B05F946-797C-4A4B-AE06-3E2F19F8E8B1}" srcOrd="0" destOrd="0" parTransId="{CFCCE29E-F2AC-2740-A847-567169DDFB43}" sibTransId="{F064C56B-A524-8146-8EAF-9E3352028F82}"/>
    <dgm:cxn modelId="{619C79A2-C696-114D-8AF5-A29BB8C559FD}" type="presOf" srcId="{C0D34103-A8BB-8844-A538-242C8BA359D7}" destId="{0ED8FFC8-472C-CB47-8D34-4C9039B2896D}" srcOrd="0" destOrd="0" presId="urn:microsoft.com/office/officeart/2005/8/layout/hierarchy2"/>
    <dgm:cxn modelId="{97CE9404-8CC0-E447-B352-6F465171462B}" srcId="{C0D34103-A8BB-8844-A538-242C8BA359D7}" destId="{73BFE137-7F05-2E40-A5B1-77464B14E1E7}" srcOrd="1" destOrd="0" parTransId="{39DEEA26-1B83-E342-A1B4-34246D8DB050}" sibTransId="{8FCD9124-BD2C-3A47-9D54-1E39FE4EA04A}"/>
    <dgm:cxn modelId="{6F9FD3E7-AE67-C348-918A-4057D1249A1B}" type="presOf" srcId="{00878598-6664-4441-A34D-AB4898F832A9}" destId="{1B6ACE8D-9012-8943-86F9-1C6D9656BB6D}" srcOrd="1" destOrd="0" presId="urn:microsoft.com/office/officeart/2005/8/layout/hierarchy2"/>
    <dgm:cxn modelId="{37EDA93D-76BF-0D45-82AA-AD70563B9267}" type="presOf" srcId="{C46F72AE-29A5-8A40-B398-304978592B3A}" destId="{6D2BC69D-1C72-674E-AFD9-11D823185F3F}" srcOrd="1" destOrd="0" presId="urn:microsoft.com/office/officeart/2005/8/layout/hierarchy2"/>
    <dgm:cxn modelId="{A6CE13AB-5912-1F49-8549-CA03184C4182}" type="presOf" srcId="{BDC3A923-0DD5-2240-AF2B-18D36CA8A144}" destId="{6B85FC4A-7145-7840-AF86-B150CF3C5E05}" srcOrd="1" destOrd="0" presId="urn:microsoft.com/office/officeart/2005/8/layout/hierarchy2"/>
    <dgm:cxn modelId="{460CF470-634F-7549-AF4E-B286DB91624E}" srcId="{0B05F946-797C-4A4B-AE06-3E2F19F8E8B1}" destId="{F2C087C6-C2BB-0E45-8210-1E11349D0F1E}" srcOrd="1" destOrd="0" parTransId="{BDC3A923-0DD5-2240-AF2B-18D36CA8A144}" sibTransId="{B9EBD383-1BC5-CC43-AB17-72826BC2307E}"/>
    <dgm:cxn modelId="{4F81EE3A-7004-F945-9050-F2A0C3B9F02F}" type="presOf" srcId="{BDC3A923-0DD5-2240-AF2B-18D36CA8A144}" destId="{59BE2635-75D8-B641-925B-60DAAA3E0229}" srcOrd="0" destOrd="0" presId="urn:microsoft.com/office/officeart/2005/8/layout/hierarchy2"/>
    <dgm:cxn modelId="{18774607-AEE6-5C41-8835-1F0E6684E371}" type="presOf" srcId="{1548C497-E08A-CB48-9E07-4E152BD7BD7F}" destId="{3BEC89CA-EDDC-D442-9F37-455243C3AC35}" srcOrd="0" destOrd="0" presId="urn:microsoft.com/office/officeart/2005/8/layout/hierarchy2"/>
    <dgm:cxn modelId="{516DAC9B-F635-054E-8127-C829A2C4563F}" type="presOf" srcId="{CFCCE29E-F2AC-2740-A847-567169DDFB43}" destId="{D2D9EECA-682C-3B4F-90B7-AD212A7D912D}" srcOrd="0" destOrd="0" presId="urn:microsoft.com/office/officeart/2005/8/layout/hierarchy2"/>
    <dgm:cxn modelId="{9737D409-0AE8-9E4F-9950-0508FB044BFF}" type="presOf" srcId="{39DEEA26-1B83-E342-A1B4-34246D8DB050}" destId="{921913A0-8D7D-4140-A7CE-DA1091EC2901}" srcOrd="1" destOrd="0" presId="urn:microsoft.com/office/officeart/2005/8/layout/hierarchy2"/>
    <dgm:cxn modelId="{F591752C-10AE-DB4E-89D6-B5A30C1A26FB}" type="presOf" srcId="{7031B494-D283-3E43-B33F-B58CE7D7E7B8}" destId="{2B24FB53-9809-BB4C-839C-FB6FE320B4AE}" srcOrd="0" destOrd="0" presId="urn:microsoft.com/office/officeart/2005/8/layout/hierarchy2"/>
    <dgm:cxn modelId="{02AED5D3-C8E0-C747-9502-C205B22C1FAB}" type="presOf" srcId="{7031B494-D283-3E43-B33F-B58CE7D7E7B8}" destId="{78A6DA5F-B449-644A-95AB-6CAFD4DB3FB4}" srcOrd="1" destOrd="0" presId="urn:microsoft.com/office/officeart/2005/8/layout/hierarchy2"/>
    <dgm:cxn modelId="{03BC5A81-8E98-4C4D-89EF-ACB06C76F845}" type="presOf" srcId="{20805E49-6D50-CA4B-9FB8-70D59826F964}" destId="{7D6B9C58-EB04-ED4F-B97E-850937360693}" srcOrd="0" destOrd="0" presId="urn:microsoft.com/office/officeart/2005/8/layout/hierarchy2"/>
    <dgm:cxn modelId="{2E622C9C-02C5-444B-9F6F-14B5C7B17BF6}" type="presOf" srcId="{E096B259-4EB2-D048-B6DB-88D84229C14D}" destId="{C99CF299-A4DE-3441-A334-9AC52B2ED17D}" srcOrd="0" destOrd="0" presId="urn:microsoft.com/office/officeart/2005/8/layout/hierarchy2"/>
    <dgm:cxn modelId="{47DC5C7D-8D34-7D44-8EBF-525512265422}" type="presOf" srcId="{39DEEA26-1B83-E342-A1B4-34246D8DB050}" destId="{41201061-EE5C-8947-B777-66AE2521A611}" srcOrd="0" destOrd="0" presId="urn:microsoft.com/office/officeart/2005/8/layout/hierarchy2"/>
    <dgm:cxn modelId="{37C93FC2-F3EF-7B41-A6C2-4F0796171289}" type="presOf" srcId="{73BFE137-7F05-2E40-A5B1-77464B14E1E7}" destId="{D8B7F17C-26FE-C041-A30D-D0EADE51B34C}" srcOrd="0" destOrd="0" presId="urn:microsoft.com/office/officeart/2005/8/layout/hierarchy2"/>
    <dgm:cxn modelId="{1909F1E0-03CC-584B-BE25-5B79123B4D76}" type="presOf" srcId="{104C44B5-8C49-E744-A5F3-536F40FEED9C}" destId="{7ED65C31-DFE6-8440-B545-CD49D1175591}" srcOrd="1" destOrd="0" presId="urn:microsoft.com/office/officeart/2005/8/layout/hierarchy2"/>
    <dgm:cxn modelId="{4F0BF6A2-03CA-B441-8D4C-C8ED3D683CFF}" type="presOf" srcId="{3A61AF1B-210F-7A40-9877-88BC0B522B34}" destId="{D8E11DDA-06E7-8045-B660-2FA26A904F7A}" srcOrd="0" destOrd="0" presId="urn:microsoft.com/office/officeart/2005/8/layout/hierarchy2"/>
    <dgm:cxn modelId="{8ADFAE5A-51B0-2442-9640-F0A1743441CC}" srcId="{C0D34103-A8BB-8844-A538-242C8BA359D7}" destId="{1548C497-E08A-CB48-9E07-4E152BD7BD7F}" srcOrd="0" destOrd="0" parTransId="{C46F72AE-29A5-8A40-B398-304978592B3A}" sibTransId="{6D22AB5C-AB28-1C4D-B1D7-2EF920E7703E}"/>
    <dgm:cxn modelId="{D61978CE-9157-6644-9013-232EE7E19CD1}" srcId="{0B05F946-797C-4A4B-AE06-3E2F19F8E8B1}" destId="{3A61AF1B-210F-7A40-9877-88BC0B522B34}" srcOrd="2" destOrd="0" parTransId="{7031B494-D283-3E43-B33F-B58CE7D7E7B8}" sibTransId="{5175C361-7C5B-154A-AD51-5D76B76D760B}"/>
    <dgm:cxn modelId="{C0E12BED-CB67-D84F-AB45-97D97D082143}" type="presOf" srcId="{F2C087C6-C2BB-0E45-8210-1E11349D0F1E}" destId="{BAFEF95B-59A6-654A-8AC3-C08F90CCCF38}" srcOrd="0" destOrd="0" presId="urn:microsoft.com/office/officeart/2005/8/layout/hierarchy2"/>
    <dgm:cxn modelId="{4523D6F7-93BE-684A-BB79-E77FC9526DB7}" srcId="{0B05F946-797C-4A4B-AE06-3E2F19F8E8B1}" destId="{28FDAB3C-83FD-0246-AFE0-65CF1A74502A}" srcOrd="0" destOrd="0" parTransId="{00878598-6664-4441-A34D-AB4898F832A9}" sibTransId="{414C0D2B-0289-7E47-AE35-49FB74C36712}"/>
    <dgm:cxn modelId="{90F2121F-A006-B54E-812A-BF5428993637}" srcId="{20805E49-6D50-CA4B-9FB8-70D59826F964}" destId="{C0D34103-A8BB-8844-A538-242C8BA359D7}" srcOrd="1" destOrd="0" parTransId="{104C44B5-8C49-E744-A5F3-536F40FEED9C}" sibTransId="{D821554D-61DA-F643-A7D7-AD723BF593CD}"/>
    <dgm:cxn modelId="{B1E5526E-A24C-0949-A0DC-B2D1013E97CC}" type="presOf" srcId="{CFCCE29E-F2AC-2740-A847-567169DDFB43}" destId="{708FF540-031B-8E4B-9CC3-0F8F1D7E0BAD}" srcOrd="1" destOrd="0" presId="urn:microsoft.com/office/officeart/2005/8/layout/hierarchy2"/>
    <dgm:cxn modelId="{BDA00A84-EF21-B34D-A157-E1DEE989330F}" type="presOf" srcId="{00878598-6664-4441-A34D-AB4898F832A9}" destId="{67ABEF6A-B6C1-6C42-A531-717188A4DC02}" srcOrd="0" destOrd="0" presId="urn:microsoft.com/office/officeart/2005/8/layout/hierarchy2"/>
    <dgm:cxn modelId="{B37A4380-6EED-0C4F-9BC2-18D85145EB53}" type="presOf" srcId="{C46F72AE-29A5-8A40-B398-304978592B3A}" destId="{37CC1936-32DC-7741-89F8-D749BC50CCC2}" srcOrd="0" destOrd="0" presId="urn:microsoft.com/office/officeart/2005/8/layout/hierarchy2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0F757503-0D43-F849-8E25-1B890CDDC483}" type="presOf" srcId="{104C44B5-8C49-E744-A5F3-536F40FEED9C}" destId="{C0B087C5-9BE8-CD47-9653-CC6E3A4C5B66}" srcOrd="0" destOrd="0" presId="urn:microsoft.com/office/officeart/2005/8/layout/hierarchy2"/>
    <dgm:cxn modelId="{8879A884-0F38-A940-A54C-F856EC04C90C}" type="presParOf" srcId="{C99CF299-A4DE-3441-A334-9AC52B2ED17D}" destId="{BDA73E5A-46DC-5F40-B543-643910A70568}" srcOrd="0" destOrd="0" presId="urn:microsoft.com/office/officeart/2005/8/layout/hierarchy2"/>
    <dgm:cxn modelId="{37A5C18D-44F6-BF4F-8E86-7C775BC31F5E}" type="presParOf" srcId="{BDA73E5A-46DC-5F40-B543-643910A70568}" destId="{7D6B9C58-EB04-ED4F-B97E-850937360693}" srcOrd="0" destOrd="0" presId="urn:microsoft.com/office/officeart/2005/8/layout/hierarchy2"/>
    <dgm:cxn modelId="{A5ED6E44-CBAD-314E-BACF-EA34651ED427}" type="presParOf" srcId="{BDA73E5A-46DC-5F40-B543-643910A70568}" destId="{592B4999-7E72-BA42-AC1F-12A65013669E}" srcOrd="1" destOrd="0" presId="urn:microsoft.com/office/officeart/2005/8/layout/hierarchy2"/>
    <dgm:cxn modelId="{DCFED942-1102-444B-B42A-78FD0CF3B4B3}" type="presParOf" srcId="{592B4999-7E72-BA42-AC1F-12A65013669E}" destId="{D2D9EECA-682C-3B4F-90B7-AD212A7D912D}" srcOrd="0" destOrd="0" presId="urn:microsoft.com/office/officeart/2005/8/layout/hierarchy2"/>
    <dgm:cxn modelId="{87FF3F1C-26A9-2948-BE20-D283E5F0CB97}" type="presParOf" srcId="{D2D9EECA-682C-3B4F-90B7-AD212A7D912D}" destId="{708FF540-031B-8E4B-9CC3-0F8F1D7E0BAD}" srcOrd="0" destOrd="0" presId="urn:microsoft.com/office/officeart/2005/8/layout/hierarchy2"/>
    <dgm:cxn modelId="{7EB4CB08-0B69-1C48-8B9C-73445AB34317}" type="presParOf" srcId="{592B4999-7E72-BA42-AC1F-12A65013669E}" destId="{5BA3430B-FBAA-D141-BE70-0FA0CCC02EEB}" srcOrd="1" destOrd="0" presId="urn:microsoft.com/office/officeart/2005/8/layout/hierarchy2"/>
    <dgm:cxn modelId="{2B4B0FEC-93AF-824C-9240-7194FF84D314}" type="presParOf" srcId="{5BA3430B-FBAA-D141-BE70-0FA0CCC02EEB}" destId="{DD92E30D-2605-1546-9154-BAF17BD656F8}" srcOrd="0" destOrd="0" presId="urn:microsoft.com/office/officeart/2005/8/layout/hierarchy2"/>
    <dgm:cxn modelId="{1CAD6468-D561-D346-8907-013CCD2BBF1D}" type="presParOf" srcId="{5BA3430B-FBAA-D141-BE70-0FA0CCC02EEB}" destId="{9300A0B8-2750-9747-A44D-A477BB028C42}" srcOrd="1" destOrd="0" presId="urn:microsoft.com/office/officeart/2005/8/layout/hierarchy2"/>
    <dgm:cxn modelId="{6CC09BFB-9303-FE45-A84B-7DFF95113A55}" type="presParOf" srcId="{9300A0B8-2750-9747-A44D-A477BB028C42}" destId="{67ABEF6A-B6C1-6C42-A531-717188A4DC02}" srcOrd="0" destOrd="0" presId="urn:microsoft.com/office/officeart/2005/8/layout/hierarchy2"/>
    <dgm:cxn modelId="{D3BD5E62-AEC1-0849-865F-A1DEBFAFEEC1}" type="presParOf" srcId="{67ABEF6A-B6C1-6C42-A531-717188A4DC02}" destId="{1B6ACE8D-9012-8943-86F9-1C6D9656BB6D}" srcOrd="0" destOrd="0" presId="urn:microsoft.com/office/officeart/2005/8/layout/hierarchy2"/>
    <dgm:cxn modelId="{A3F0ADF1-E126-9C48-A544-E8C744C5BE06}" type="presParOf" srcId="{9300A0B8-2750-9747-A44D-A477BB028C42}" destId="{63F024A7-664A-D24D-AA4F-5B25B69D88A3}" srcOrd="1" destOrd="0" presId="urn:microsoft.com/office/officeart/2005/8/layout/hierarchy2"/>
    <dgm:cxn modelId="{9EF75914-1F6C-0346-A69D-FEC8381F78BF}" type="presParOf" srcId="{63F024A7-664A-D24D-AA4F-5B25B69D88A3}" destId="{E864F082-A80D-2B4B-932D-64D81393CE07}" srcOrd="0" destOrd="0" presId="urn:microsoft.com/office/officeart/2005/8/layout/hierarchy2"/>
    <dgm:cxn modelId="{EB3B4E58-9BA8-4E4A-868F-75D309D2C30F}" type="presParOf" srcId="{63F024A7-664A-D24D-AA4F-5B25B69D88A3}" destId="{B6107A32-528F-C847-B61B-78497B5D7A5F}" srcOrd="1" destOrd="0" presId="urn:microsoft.com/office/officeart/2005/8/layout/hierarchy2"/>
    <dgm:cxn modelId="{E579CADC-08ED-794C-9699-95BEA256F4F6}" type="presParOf" srcId="{9300A0B8-2750-9747-A44D-A477BB028C42}" destId="{59BE2635-75D8-B641-925B-60DAAA3E0229}" srcOrd="2" destOrd="0" presId="urn:microsoft.com/office/officeart/2005/8/layout/hierarchy2"/>
    <dgm:cxn modelId="{4F25FB84-85D6-CF4F-9496-73BDF8A5DF12}" type="presParOf" srcId="{59BE2635-75D8-B641-925B-60DAAA3E0229}" destId="{6B85FC4A-7145-7840-AF86-B150CF3C5E05}" srcOrd="0" destOrd="0" presId="urn:microsoft.com/office/officeart/2005/8/layout/hierarchy2"/>
    <dgm:cxn modelId="{B050C952-F347-6042-B271-D7C5D4D35470}" type="presParOf" srcId="{9300A0B8-2750-9747-A44D-A477BB028C42}" destId="{FA1AD2DD-4701-E049-91E6-DCFD6974F068}" srcOrd="3" destOrd="0" presId="urn:microsoft.com/office/officeart/2005/8/layout/hierarchy2"/>
    <dgm:cxn modelId="{C4BC72F4-138C-1B43-9937-A30E5E66EF54}" type="presParOf" srcId="{FA1AD2DD-4701-E049-91E6-DCFD6974F068}" destId="{BAFEF95B-59A6-654A-8AC3-C08F90CCCF38}" srcOrd="0" destOrd="0" presId="urn:microsoft.com/office/officeart/2005/8/layout/hierarchy2"/>
    <dgm:cxn modelId="{E650F579-7603-2E49-9786-83404A22250B}" type="presParOf" srcId="{FA1AD2DD-4701-E049-91E6-DCFD6974F068}" destId="{4C275278-CBC9-EF4E-AED1-966D26FC1401}" srcOrd="1" destOrd="0" presId="urn:microsoft.com/office/officeart/2005/8/layout/hierarchy2"/>
    <dgm:cxn modelId="{8E381B9E-FA0F-6D40-BC85-D08033104AD2}" type="presParOf" srcId="{9300A0B8-2750-9747-A44D-A477BB028C42}" destId="{2B24FB53-9809-BB4C-839C-FB6FE320B4AE}" srcOrd="4" destOrd="0" presId="urn:microsoft.com/office/officeart/2005/8/layout/hierarchy2"/>
    <dgm:cxn modelId="{E8370B3B-4CB7-8E4B-BD07-146262A5C2EF}" type="presParOf" srcId="{2B24FB53-9809-BB4C-839C-FB6FE320B4AE}" destId="{78A6DA5F-B449-644A-95AB-6CAFD4DB3FB4}" srcOrd="0" destOrd="0" presId="urn:microsoft.com/office/officeart/2005/8/layout/hierarchy2"/>
    <dgm:cxn modelId="{5B43ED99-A641-AA4D-B06B-5B05E691C653}" type="presParOf" srcId="{9300A0B8-2750-9747-A44D-A477BB028C42}" destId="{C0F12329-46A6-AE49-9971-8D6F3CDB5B25}" srcOrd="5" destOrd="0" presId="urn:microsoft.com/office/officeart/2005/8/layout/hierarchy2"/>
    <dgm:cxn modelId="{896F5B01-D6F1-A749-B249-4F9D82FEC3DA}" type="presParOf" srcId="{C0F12329-46A6-AE49-9971-8D6F3CDB5B25}" destId="{D8E11DDA-06E7-8045-B660-2FA26A904F7A}" srcOrd="0" destOrd="0" presId="urn:microsoft.com/office/officeart/2005/8/layout/hierarchy2"/>
    <dgm:cxn modelId="{44FEF5CE-7BA2-B645-8F52-AA97DA5CEF65}" type="presParOf" srcId="{C0F12329-46A6-AE49-9971-8D6F3CDB5B25}" destId="{1D04B325-C896-C645-B876-0625166CCA43}" srcOrd="1" destOrd="0" presId="urn:microsoft.com/office/officeart/2005/8/layout/hierarchy2"/>
    <dgm:cxn modelId="{0DF080F1-44CC-9F48-A57D-9649C19F3DB1}" type="presParOf" srcId="{592B4999-7E72-BA42-AC1F-12A65013669E}" destId="{C0B087C5-9BE8-CD47-9653-CC6E3A4C5B66}" srcOrd="2" destOrd="0" presId="urn:microsoft.com/office/officeart/2005/8/layout/hierarchy2"/>
    <dgm:cxn modelId="{8DB49CC7-70CC-6246-A2ED-E120ED349A89}" type="presParOf" srcId="{C0B087C5-9BE8-CD47-9653-CC6E3A4C5B66}" destId="{7ED65C31-DFE6-8440-B545-CD49D1175591}" srcOrd="0" destOrd="0" presId="urn:microsoft.com/office/officeart/2005/8/layout/hierarchy2"/>
    <dgm:cxn modelId="{07166326-0401-9549-A618-8848FF9595B7}" type="presParOf" srcId="{592B4999-7E72-BA42-AC1F-12A65013669E}" destId="{3C4D6EAF-D6C5-FC4F-A0FB-E713EDE55ECE}" srcOrd="3" destOrd="0" presId="urn:microsoft.com/office/officeart/2005/8/layout/hierarchy2"/>
    <dgm:cxn modelId="{493DAAAF-93DA-8547-A112-24C7F6EF7383}" type="presParOf" srcId="{3C4D6EAF-D6C5-FC4F-A0FB-E713EDE55ECE}" destId="{0ED8FFC8-472C-CB47-8D34-4C9039B2896D}" srcOrd="0" destOrd="0" presId="urn:microsoft.com/office/officeart/2005/8/layout/hierarchy2"/>
    <dgm:cxn modelId="{D0CD5290-9A33-1F4C-A2E5-2D98F3E42DD0}" type="presParOf" srcId="{3C4D6EAF-D6C5-FC4F-A0FB-E713EDE55ECE}" destId="{BF9CD334-6930-1444-9AB6-C89F037761A1}" srcOrd="1" destOrd="0" presId="urn:microsoft.com/office/officeart/2005/8/layout/hierarchy2"/>
    <dgm:cxn modelId="{C4290809-CE4B-6540-BBE2-23B3E1DFC24E}" type="presParOf" srcId="{BF9CD334-6930-1444-9AB6-C89F037761A1}" destId="{37CC1936-32DC-7741-89F8-D749BC50CCC2}" srcOrd="0" destOrd="0" presId="urn:microsoft.com/office/officeart/2005/8/layout/hierarchy2"/>
    <dgm:cxn modelId="{FBFEC194-1203-1C48-8E22-263B51E836BC}" type="presParOf" srcId="{37CC1936-32DC-7741-89F8-D749BC50CCC2}" destId="{6D2BC69D-1C72-674E-AFD9-11D823185F3F}" srcOrd="0" destOrd="0" presId="urn:microsoft.com/office/officeart/2005/8/layout/hierarchy2"/>
    <dgm:cxn modelId="{1C0D78C9-4C04-E847-AC72-15489543FBC2}" type="presParOf" srcId="{BF9CD334-6930-1444-9AB6-C89F037761A1}" destId="{372BA7BC-2F03-5D4C-98E3-C684CB2D5877}" srcOrd="1" destOrd="0" presId="urn:microsoft.com/office/officeart/2005/8/layout/hierarchy2"/>
    <dgm:cxn modelId="{77201083-B494-EA4D-9659-4E17A8A96D42}" type="presParOf" srcId="{372BA7BC-2F03-5D4C-98E3-C684CB2D5877}" destId="{3BEC89CA-EDDC-D442-9F37-455243C3AC35}" srcOrd="0" destOrd="0" presId="urn:microsoft.com/office/officeart/2005/8/layout/hierarchy2"/>
    <dgm:cxn modelId="{06752FD9-4CB1-FF42-9C58-1978AC1A0D40}" type="presParOf" srcId="{372BA7BC-2F03-5D4C-98E3-C684CB2D5877}" destId="{7CCBEC6C-2D06-FC48-82D4-F2966A2CF245}" srcOrd="1" destOrd="0" presId="urn:microsoft.com/office/officeart/2005/8/layout/hierarchy2"/>
    <dgm:cxn modelId="{576F7697-6C49-1A4C-93D7-5227F5B4FB34}" type="presParOf" srcId="{BF9CD334-6930-1444-9AB6-C89F037761A1}" destId="{41201061-EE5C-8947-B777-66AE2521A611}" srcOrd="2" destOrd="0" presId="urn:microsoft.com/office/officeart/2005/8/layout/hierarchy2"/>
    <dgm:cxn modelId="{15E20B9F-8AF0-B747-AB2A-000927D7F922}" type="presParOf" srcId="{41201061-EE5C-8947-B777-66AE2521A611}" destId="{921913A0-8D7D-4140-A7CE-DA1091EC2901}" srcOrd="0" destOrd="0" presId="urn:microsoft.com/office/officeart/2005/8/layout/hierarchy2"/>
    <dgm:cxn modelId="{52E89C41-CB8C-3842-99A3-A9A579A43D55}" type="presParOf" srcId="{BF9CD334-6930-1444-9AB6-C89F037761A1}" destId="{11A4F6E0-7660-DD41-A05A-9BC66DAD8454}" srcOrd="3" destOrd="0" presId="urn:microsoft.com/office/officeart/2005/8/layout/hierarchy2"/>
    <dgm:cxn modelId="{285546F7-7395-F54C-BA5A-1549A29DBD8F}" type="presParOf" srcId="{11A4F6E0-7660-DD41-A05A-9BC66DAD8454}" destId="{D8B7F17C-26FE-C041-A30D-D0EADE51B34C}" srcOrd="0" destOrd="0" presId="urn:microsoft.com/office/officeart/2005/8/layout/hierarchy2"/>
    <dgm:cxn modelId="{8E5B08C7-35A5-BB48-81F8-C7AD66D0BCA1}" type="presParOf" srcId="{11A4F6E0-7660-DD41-A05A-9BC66DAD8454}" destId="{F5C94D3D-D1E2-A646-AF20-2CAF508BB40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5/8/layout/hierarchy2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39B-26B1-684D-9C6C-0CEADB4BD6F7}">
      <dgm:prSet/>
      <dgm:spPr>
        <a:solidFill>
          <a:srgbClr val="92D050"/>
        </a:solidFill>
      </dgm:spPr>
      <dgm:t>
        <a:bodyPr/>
        <a:lstStyle/>
        <a:p>
          <a:pPr rtl="0"/>
          <a:r>
            <a:rPr lang="zh-CN" altLang="en-US" dirty="0" smtClean="0"/>
            <a:t>强化学习</a:t>
          </a:r>
          <a:endParaRPr lang="zh-CN" altLang="en-US" dirty="0"/>
        </a:p>
      </dgm:t>
    </dgm:pt>
    <dgm:pt modelId="{75C81683-AD25-4C40-AE6A-71D2A3D417E3}" type="parTrans" cxnId="{98B11268-DC6D-C54F-96FE-63446E97B388}">
      <dgm:prSet/>
      <dgm:spPr/>
      <dgm:t>
        <a:bodyPr/>
        <a:lstStyle/>
        <a:p>
          <a:endParaRPr lang="en-US"/>
        </a:p>
      </dgm:t>
    </dgm:pt>
    <dgm:pt modelId="{94A79B66-8FCD-1643-A7FE-E054F0959C88}" type="sibTrans" cxnId="{98B11268-DC6D-C54F-96FE-63446E97B388}">
      <dgm:prSet/>
      <dgm:spPr/>
      <dgm:t>
        <a:bodyPr/>
        <a:lstStyle/>
        <a:p>
          <a:endParaRPr lang="en-US"/>
        </a:p>
      </dgm:t>
    </dgm:pt>
    <dgm:pt modelId="{20805E49-6D50-CA4B-9FB8-70D59826F964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zh-CN" altLang="en-US" dirty="0" smtClean="0"/>
            <a:t>机器学习</a:t>
          </a:r>
          <a:endParaRPr lang="zh-CN" altLang="en-US" dirty="0"/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/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/>
        </a:p>
      </dgm:t>
    </dgm:pt>
    <dgm:pt modelId="{BFEB7DC1-AFE2-8C4A-9A66-F96DD1436A3E}">
      <dgm:prSet/>
      <dgm:spPr/>
      <dgm:t>
        <a:bodyPr/>
        <a:lstStyle/>
        <a:p>
          <a:pPr rtl="0"/>
          <a:r>
            <a:rPr lang="en-US" altLang="zh-CN" dirty="0" err="1" smtClean="0"/>
            <a:t>alphaGo</a:t>
          </a:r>
          <a:endParaRPr lang="zh-CN" altLang="en-US" dirty="0"/>
        </a:p>
      </dgm:t>
    </dgm:pt>
    <dgm:pt modelId="{2E6F73A1-A51E-6749-906F-63BE2798B73E}" type="parTrans" cxnId="{EF52C403-99E5-3340-A106-B5F6EC6BA3C5}">
      <dgm:prSet/>
      <dgm:spPr/>
      <dgm:t>
        <a:bodyPr/>
        <a:lstStyle/>
        <a:p>
          <a:endParaRPr lang="en-US"/>
        </a:p>
      </dgm:t>
    </dgm:pt>
    <dgm:pt modelId="{90BA4271-FED3-D648-B5D8-3EB4C1223C95}" type="sibTrans" cxnId="{EF52C403-99E5-3340-A106-B5F6EC6BA3C5}">
      <dgm:prSet/>
      <dgm:spPr/>
      <dgm:t>
        <a:bodyPr/>
        <a:lstStyle/>
        <a:p>
          <a:endParaRPr lang="en-US"/>
        </a:p>
      </dgm:t>
    </dgm:pt>
    <dgm:pt modelId="{0B2890E7-AABD-7B40-8CCA-D922CE632D27}">
      <dgm:prSet/>
      <dgm:spPr/>
      <dgm:t>
        <a:bodyPr/>
        <a:lstStyle/>
        <a:p>
          <a:pPr rtl="0"/>
          <a:r>
            <a:rPr lang="zh-CN" altLang="en-US" smtClean="0"/>
            <a:t>自动驾驶</a:t>
          </a:r>
          <a:endParaRPr lang="zh-CN" altLang="en-US" dirty="0"/>
        </a:p>
      </dgm:t>
    </dgm:pt>
    <dgm:pt modelId="{51DC1A81-399E-B742-AA0A-757329C28319}" type="parTrans" cxnId="{9EFC5561-BB69-8445-A310-E2F5F558BF00}">
      <dgm:prSet/>
      <dgm:spPr/>
      <dgm:t>
        <a:bodyPr/>
        <a:lstStyle/>
        <a:p>
          <a:endParaRPr lang="en-US"/>
        </a:p>
      </dgm:t>
    </dgm:pt>
    <dgm:pt modelId="{14677D90-E165-EE4A-84EB-2546BA26CDA4}" type="sibTrans" cxnId="{9EFC5561-BB69-8445-A310-E2F5F558BF00}">
      <dgm:prSet/>
      <dgm:spPr/>
      <dgm:t>
        <a:bodyPr/>
        <a:lstStyle/>
        <a:p>
          <a:endParaRPr lang="en-US"/>
        </a:p>
      </dgm:t>
    </dgm:pt>
    <dgm:pt modelId="{C99CF299-A4DE-3441-A334-9AC52B2ED17D}" type="pres">
      <dgm:prSet presAssocID="{E096B259-4EB2-D048-B6DB-88D84229C14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DA73E5A-46DC-5F40-B543-643910A70568}" type="pres">
      <dgm:prSet presAssocID="{20805E49-6D50-CA4B-9FB8-70D59826F964}" presName="root1" presStyleCnt="0"/>
      <dgm:spPr/>
    </dgm:pt>
    <dgm:pt modelId="{7D6B9C58-EB04-ED4F-B97E-850937360693}" type="pres">
      <dgm:prSet presAssocID="{20805E49-6D50-CA4B-9FB8-70D59826F964}" presName="LevelOneTextNode" presStyleLbl="node0" presStyleIdx="0" presStyleCnt="1">
        <dgm:presLayoutVars>
          <dgm:chPref val="3"/>
        </dgm:presLayoutVars>
      </dgm:prSet>
      <dgm:spPr/>
    </dgm:pt>
    <dgm:pt modelId="{592B4999-7E72-BA42-AC1F-12A65013669E}" type="pres">
      <dgm:prSet presAssocID="{20805E49-6D50-CA4B-9FB8-70D59826F964}" presName="level2hierChild" presStyleCnt="0"/>
      <dgm:spPr/>
    </dgm:pt>
    <dgm:pt modelId="{705D92C6-D9CD-3C4F-8B25-1BF7B3DBA49E}" type="pres">
      <dgm:prSet presAssocID="{75C81683-AD25-4C40-AE6A-71D2A3D417E3}" presName="conn2-1" presStyleLbl="parChTrans1D2" presStyleIdx="0" presStyleCnt="1"/>
      <dgm:spPr/>
    </dgm:pt>
    <dgm:pt modelId="{B70F365A-F94A-7F43-BDE8-4BBF63B7848A}" type="pres">
      <dgm:prSet presAssocID="{75C81683-AD25-4C40-AE6A-71D2A3D417E3}" presName="connTx" presStyleLbl="parChTrans1D2" presStyleIdx="0" presStyleCnt="1"/>
      <dgm:spPr/>
    </dgm:pt>
    <dgm:pt modelId="{ECE57AC3-F656-484F-94A4-8E6764A84281}" type="pres">
      <dgm:prSet presAssocID="{C5C9E39B-26B1-684D-9C6C-0CEADB4BD6F7}" presName="root2" presStyleCnt="0"/>
      <dgm:spPr/>
    </dgm:pt>
    <dgm:pt modelId="{E59650D1-8A55-434F-8E70-D6565E523FA0}" type="pres">
      <dgm:prSet presAssocID="{C5C9E39B-26B1-684D-9C6C-0CEADB4BD6F7}" presName="LevelTwoTextNode" presStyleLbl="node2" presStyleIdx="0" presStyleCnt="1">
        <dgm:presLayoutVars>
          <dgm:chPref val="3"/>
        </dgm:presLayoutVars>
      </dgm:prSet>
      <dgm:spPr/>
    </dgm:pt>
    <dgm:pt modelId="{B69D2ED2-7DE0-7842-AB16-63AB8D0BA922}" type="pres">
      <dgm:prSet presAssocID="{C5C9E39B-26B1-684D-9C6C-0CEADB4BD6F7}" presName="level3hierChild" presStyleCnt="0"/>
      <dgm:spPr/>
    </dgm:pt>
    <dgm:pt modelId="{CE833127-54DC-0149-9AB9-D45D845697A0}" type="pres">
      <dgm:prSet presAssocID="{2E6F73A1-A51E-6749-906F-63BE2798B73E}" presName="conn2-1" presStyleLbl="parChTrans1D3" presStyleIdx="0" presStyleCnt="2"/>
      <dgm:spPr/>
    </dgm:pt>
    <dgm:pt modelId="{3A76345C-3EE0-C04A-848B-5503EB6F3EC3}" type="pres">
      <dgm:prSet presAssocID="{2E6F73A1-A51E-6749-906F-63BE2798B73E}" presName="connTx" presStyleLbl="parChTrans1D3" presStyleIdx="0" presStyleCnt="2"/>
      <dgm:spPr/>
    </dgm:pt>
    <dgm:pt modelId="{C46FFEEA-01A3-A348-B3A2-1DBDE15BB791}" type="pres">
      <dgm:prSet presAssocID="{BFEB7DC1-AFE2-8C4A-9A66-F96DD1436A3E}" presName="root2" presStyleCnt="0"/>
      <dgm:spPr/>
    </dgm:pt>
    <dgm:pt modelId="{F2513908-CD10-4C4D-8CC1-AEF1AF500E94}" type="pres">
      <dgm:prSet presAssocID="{BFEB7DC1-AFE2-8C4A-9A66-F96DD1436A3E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B8756D-6B99-E242-AA6E-A5D038CC83D9}" type="pres">
      <dgm:prSet presAssocID="{BFEB7DC1-AFE2-8C4A-9A66-F96DD1436A3E}" presName="level3hierChild" presStyleCnt="0"/>
      <dgm:spPr/>
    </dgm:pt>
    <dgm:pt modelId="{B344536E-4BBC-5F4F-9A73-2509197134C0}" type="pres">
      <dgm:prSet presAssocID="{51DC1A81-399E-B742-AA0A-757329C28319}" presName="conn2-1" presStyleLbl="parChTrans1D3" presStyleIdx="1" presStyleCnt="2"/>
      <dgm:spPr/>
    </dgm:pt>
    <dgm:pt modelId="{36467796-E998-6944-91E9-C60A647B5A82}" type="pres">
      <dgm:prSet presAssocID="{51DC1A81-399E-B742-AA0A-757329C28319}" presName="connTx" presStyleLbl="parChTrans1D3" presStyleIdx="1" presStyleCnt="2"/>
      <dgm:spPr/>
    </dgm:pt>
    <dgm:pt modelId="{F963FB3C-514E-E541-AA6F-E742E46A33C8}" type="pres">
      <dgm:prSet presAssocID="{0B2890E7-AABD-7B40-8CCA-D922CE632D27}" presName="root2" presStyleCnt="0"/>
      <dgm:spPr/>
    </dgm:pt>
    <dgm:pt modelId="{C915446D-5A0D-E249-846B-0E2E2142B564}" type="pres">
      <dgm:prSet presAssocID="{0B2890E7-AABD-7B40-8CCA-D922CE632D27}" presName="LevelTwoTextNode" presStyleLbl="node3" presStyleIdx="1" presStyleCnt="2">
        <dgm:presLayoutVars>
          <dgm:chPref val="3"/>
        </dgm:presLayoutVars>
      </dgm:prSet>
      <dgm:spPr/>
    </dgm:pt>
    <dgm:pt modelId="{A848FAAA-B8A1-F64D-8A37-4BD82BC184B0}" type="pres">
      <dgm:prSet presAssocID="{0B2890E7-AABD-7B40-8CCA-D922CE632D27}" presName="level3hierChild" presStyleCnt="0"/>
      <dgm:spPr/>
    </dgm:pt>
  </dgm:ptLst>
  <dgm:cxnLst>
    <dgm:cxn modelId="{57D1B15A-5A31-F649-9370-2E9A0766ADD8}" type="presOf" srcId="{75C81683-AD25-4C40-AE6A-71D2A3D417E3}" destId="{B70F365A-F94A-7F43-BDE8-4BBF63B7848A}" srcOrd="1" destOrd="0" presId="urn:microsoft.com/office/officeart/2005/8/layout/hierarchy2"/>
    <dgm:cxn modelId="{EF52C403-99E5-3340-A106-B5F6EC6BA3C5}" srcId="{C5C9E39B-26B1-684D-9C6C-0CEADB4BD6F7}" destId="{BFEB7DC1-AFE2-8C4A-9A66-F96DD1436A3E}" srcOrd="0" destOrd="0" parTransId="{2E6F73A1-A51E-6749-906F-63BE2798B73E}" sibTransId="{90BA4271-FED3-D648-B5D8-3EB4C1223C95}"/>
    <dgm:cxn modelId="{B27997ED-EEFE-D940-AB15-9E99E871DCD9}" type="presOf" srcId="{20805E49-6D50-CA4B-9FB8-70D59826F964}" destId="{7D6B9C58-EB04-ED4F-B97E-850937360693}" srcOrd="0" destOrd="0" presId="urn:microsoft.com/office/officeart/2005/8/layout/hierarchy2"/>
    <dgm:cxn modelId="{AB7ACAC1-DD72-FD43-834E-ED711A36FDCB}" type="presOf" srcId="{2E6F73A1-A51E-6749-906F-63BE2798B73E}" destId="{CE833127-54DC-0149-9AB9-D45D845697A0}" srcOrd="0" destOrd="0" presId="urn:microsoft.com/office/officeart/2005/8/layout/hierarchy2"/>
    <dgm:cxn modelId="{6610043F-6292-1F4D-966D-60C7F3611967}" type="presOf" srcId="{E096B259-4EB2-D048-B6DB-88D84229C14D}" destId="{C99CF299-A4DE-3441-A334-9AC52B2ED17D}" srcOrd="0" destOrd="0" presId="urn:microsoft.com/office/officeart/2005/8/layout/hierarchy2"/>
    <dgm:cxn modelId="{9EFC5561-BB69-8445-A310-E2F5F558BF00}" srcId="{C5C9E39B-26B1-684D-9C6C-0CEADB4BD6F7}" destId="{0B2890E7-AABD-7B40-8CCA-D922CE632D27}" srcOrd="1" destOrd="0" parTransId="{51DC1A81-399E-B742-AA0A-757329C28319}" sibTransId="{14677D90-E165-EE4A-84EB-2546BA26CDA4}"/>
    <dgm:cxn modelId="{431127D8-7A8A-B940-A6DA-95D25DCB4117}" type="presOf" srcId="{51DC1A81-399E-B742-AA0A-757329C28319}" destId="{36467796-E998-6944-91E9-C60A647B5A82}" srcOrd="1" destOrd="0" presId="urn:microsoft.com/office/officeart/2005/8/layout/hierarchy2"/>
    <dgm:cxn modelId="{A13D421C-109D-7946-A50C-C8CC7D868B0B}" type="presOf" srcId="{0B2890E7-AABD-7B40-8CCA-D922CE632D27}" destId="{C915446D-5A0D-E249-846B-0E2E2142B564}" srcOrd="0" destOrd="0" presId="urn:microsoft.com/office/officeart/2005/8/layout/hierarchy2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FE5AC4D2-B7BD-2140-B2B4-1601068DC286}" type="presOf" srcId="{2E6F73A1-A51E-6749-906F-63BE2798B73E}" destId="{3A76345C-3EE0-C04A-848B-5503EB6F3EC3}" srcOrd="1" destOrd="0" presId="urn:microsoft.com/office/officeart/2005/8/layout/hierarchy2"/>
    <dgm:cxn modelId="{4AAF8518-A1CC-EE40-AEC0-1FFD286ED050}" type="presOf" srcId="{C5C9E39B-26B1-684D-9C6C-0CEADB4BD6F7}" destId="{E59650D1-8A55-434F-8E70-D6565E523FA0}" srcOrd="0" destOrd="0" presId="urn:microsoft.com/office/officeart/2005/8/layout/hierarchy2"/>
    <dgm:cxn modelId="{8E51FB6B-7DA9-2F4E-9600-5D589381E4B9}" type="presOf" srcId="{BFEB7DC1-AFE2-8C4A-9A66-F96DD1436A3E}" destId="{F2513908-CD10-4C4D-8CC1-AEF1AF500E94}" srcOrd="0" destOrd="0" presId="urn:microsoft.com/office/officeart/2005/8/layout/hierarchy2"/>
    <dgm:cxn modelId="{12C6DCD6-5715-8843-9843-C9A099BCBEDC}" type="presOf" srcId="{75C81683-AD25-4C40-AE6A-71D2A3D417E3}" destId="{705D92C6-D9CD-3C4F-8B25-1BF7B3DBA49E}" srcOrd="0" destOrd="0" presId="urn:microsoft.com/office/officeart/2005/8/layout/hierarchy2"/>
    <dgm:cxn modelId="{F4970794-DBE2-5944-8C1E-1BA0E91FE8A2}" type="presOf" srcId="{51DC1A81-399E-B742-AA0A-757329C28319}" destId="{B344536E-4BBC-5F4F-9A73-2509197134C0}" srcOrd="0" destOrd="0" presId="urn:microsoft.com/office/officeart/2005/8/layout/hierarchy2"/>
    <dgm:cxn modelId="{98B11268-DC6D-C54F-96FE-63446E97B388}" srcId="{20805E49-6D50-CA4B-9FB8-70D59826F964}" destId="{C5C9E39B-26B1-684D-9C6C-0CEADB4BD6F7}" srcOrd="0" destOrd="0" parTransId="{75C81683-AD25-4C40-AE6A-71D2A3D417E3}" sibTransId="{94A79B66-8FCD-1643-A7FE-E054F0959C88}"/>
    <dgm:cxn modelId="{D1E9D2E0-8EDA-D040-862F-89CB92F82579}" type="presParOf" srcId="{C99CF299-A4DE-3441-A334-9AC52B2ED17D}" destId="{BDA73E5A-46DC-5F40-B543-643910A70568}" srcOrd="0" destOrd="0" presId="urn:microsoft.com/office/officeart/2005/8/layout/hierarchy2"/>
    <dgm:cxn modelId="{4FCD55A0-E5DC-2B4C-BA86-93737B906247}" type="presParOf" srcId="{BDA73E5A-46DC-5F40-B543-643910A70568}" destId="{7D6B9C58-EB04-ED4F-B97E-850937360693}" srcOrd="0" destOrd="0" presId="urn:microsoft.com/office/officeart/2005/8/layout/hierarchy2"/>
    <dgm:cxn modelId="{8E977C11-E909-2146-AD04-D87AAE3447DE}" type="presParOf" srcId="{BDA73E5A-46DC-5F40-B543-643910A70568}" destId="{592B4999-7E72-BA42-AC1F-12A65013669E}" srcOrd="1" destOrd="0" presId="urn:microsoft.com/office/officeart/2005/8/layout/hierarchy2"/>
    <dgm:cxn modelId="{9472152B-E10B-FF4A-96EC-36DE73D9BD80}" type="presParOf" srcId="{592B4999-7E72-BA42-AC1F-12A65013669E}" destId="{705D92C6-D9CD-3C4F-8B25-1BF7B3DBA49E}" srcOrd="0" destOrd="0" presId="urn:microsoft.com/office/officeart/2005/8/layout/hierarchy2"/>
    <dgm:cxn modelId="{B3082C23-251A-2444-9698-E6AAEC069A3D}" type="presParOf" srcId="{705D92C6-D9CD-3C4F-8B25-1BF7B3DBA49E}" destId="{B70F365A-F94A-7F43-BDE8-4BBF63B7848A}" srcOrd="0" destOrd="0" presId="urn:microsoft.com/office/officeart/2005/8/layout/hierarchy2"/>
    <dgm:cxn modelId="{05DA0317-C604-0440-834B-14F8456F8440}" type="presParOf" srcId="{592B4999-7E72-BA42-AC1F-12A65013669E}" destId="{ECE57AC3-F656-484F-94A4-8E6764A84281}" srcOrd="1" destOrd="0" presId="urn:microsoft.com/office/officeart/2005/8/layout/hierarchy2"/>
    <dgm:cxn modelId="{3540F49C-D9D3-B247-9DDD-3E7761415BFF}" type="presParOf" srcId="{ECE57AC3-F656-484F-94A4-8E6764A84281}" destId="{E59650D1-8A55-434F-8E70-D6565E523FA0}" srcOrd="0" destOrd="0" presId="urn:microsoft.com/office/officeart/2005/8/layout/hierarchy2"/>
    <dgm:cxn modelId="{1EA27DB9-EC0E-A64A-AF98-2583D8BF4E47}" type="presParOf" srcId="{ECE57AC3-F656-484F-94A4-8E6764A84281}" destId="{B69D2ED2-7DE0-7842-AB16-63AB8D0BA922}" srcOrd="1" destOrd="0" presId="urn:microsoft.com/office/officeart/2005/8/layout/hierarchy2"/>
    <dgm:cxn modelId="{841DC9C5-265C-9D4F-BB92-9FCFD1E7FC01}" type="presParOf" srcId="{B69D2ED2-7DE0-7842-AB16-63AB8D0BA922}" destId="{CE833127-54DC-0149-9AB9-D45D845697A0}" srcOrd="0" destOrd="0" presId="urn:microsoft.com/office/officeart/2005/8/layout/hierarchy2"/>
    <dgm:cxn modelId="{FA453ED0-778A-9541-83E5-18100FEF60AF}" type="presParOf" srcId="{CE833127-54DC-0149-9AB9-D45D845697A0}" destId="{3A76345C-3EE0-C04A-848B-5503EB6F3EC3}" srcOrd="0" destOrd="0" presId="urn:microsoft.com/office/officeart/2005/8/layout/hierarchy2"/>
    <dgm:cxn modelId="{56C0E0BD-3BA1-714C-A1EC-D6BADA67A627}" type="presParOf" srcId="{B69D2ED2-7DE0-7842-AB16-63AB8D0BA922}" destId="{C46FFEEA-01A3-A348-B3A2-1DBDE15BB791}" srcOrd="1" destOrd="0" presId="urn:microsoft.com/office/officeart/2005/8/layout/hierarchy2"/>
    <dgm:cxn modelId="{012DC668-1944-0140-B09D-629AF36A8E49}" type="presParOf" srcId="{C46FFEEA-01A3-A348-B3A2-1DBDE15BB791}" destId="{F2513908-CD10-4C4D-8CC1-AEF1AF500E94}" srcOrd="0" destOrd="0" presId="urn:microsoft.com/office/officeart/2005/8/layout/hierarchy2"/>
    <dgm:cxn modelId="{7E76DF98-AB3E-D542-8DF8-81BCD52E3A79}" type="presParOf" srcId="{C46FFEEA-01A3-A348-B3A2-1DBDE15BB791}" destId="{5BB8756D-6B99-E242-AA6E-A5D038CC83D9}" srcOrd="1" destOrd="0" presId="urn:microsoft.com/office/officeart/2005/8/layout/hierarchy2"/>
    <dgm:cxn modelId="{A2CA8F18-344B-024B-B775-40A187FE8313}" type="presParOf" srcId="{B69D2ED2-7DE0-7842-AB16-63AB8D0BA922}" destId="{B344536E-4BBC-5F4F-9A73-2509197134C0}" srcOrd="2" destOrd="0" presId="urn:microsoft.com/office/officeart/2005/8/layout/hierarchy2"/>
    <dgm:cxn modelId="{E4EF3BD2-DF6F-BC46-954C-06B96E1E7267}" type="presParOf" srcId="{B344536E-4BBC-5F4F-9A73-2509197134C0}" destId="{36467796-E998-6944-91E9-C60A647B5A82}" srcOrd="0" destOrd="0" presId="urn:microsoft.com/office/officeart/2005/8/layout/hierarchy2"/>
    <dgm:cxn modelId="{266F271A-6E5B-694E-9977-04951B465A99}" type="presParOf" srcId="{B69D2ED2-7DE0-7842-AB16-63AB8D0BA922}" destId="{F963FB3C-514E-E541-AA6F-E742E46A33C8}" srcOrd="3" destOrd="0" presId="urn:microsoft.com/office/officeart/2005/8/layout/hierarchy2"/>
    <dgm:cxn modelId="{93796215-F455-DB4C-97B1-71FF49A4B822}" type="presParOf" srcId="{F963FB3C-514E-E541-AA6F-E742E46A33C8}" destId="{C915446D-5A0D-E249-846B-0E2E2142B564}" srcOrd="0" destOrd="0" presId="urn:microsoft.com/office/officeart/2005/8/layout/hierarchy2"/>
    <dgm:cxn modelId="{E007CE96-1433-524A-A4AA-C5334DEB0BE6}" type="presParOf" srcId="{F963FB3C-514E-E541-AA6F-E742E46A33C8}" destId="{A848FAAA-B8A1-F64D-8A37-4BD82BC184B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9/3/layout/RandomtoResultProcess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650426-9FD5-F544-BA82-9F98ADCA0A89}">
      <dgm:prSet/>
      <dgm:spPr/>
      <dgm:t>
        <a:bodyPr/>
        <a:lstStyle/>
        <a:p>
          <a:pPr rtl="0"/>
          <a:r>
            <a:rPr lang="zh-CN" altLang="en-US" dirty="0" smtClean="0"/>
            <a:t>输出</a:t>
          </a:r>
          <a:endParaRPr lang="zh-CN" altLang="en-US" dirty="0"/>
        </a:p>
      </dgm:t>
    </dgm:pt>
    <dgm:pt modelId="{32934A1B-A246-5347-B397-CD80E583A1A8}" type="parTrans" cxnId="{603D6BE2-CFD0-3A4A-ADDA-9DDF05CA23F6}">
      <dgm:prSet/>
      <dgm:spPr/>
      <dgm:t>
        <a:bodyPr/>
        <a:lstStyle/>
        <a:p>
          <a:endParaRPr lang="en-US"/>
        </a:p>
      </dgm:t>
    </dgm:pt>
    <dgm:pt modelId="{CA4D492D-BAA0-C84C-8EC2-C4D36D588C6A}" type="sibTrans" cxnId="{603D6BE2-CFD0-3A4A-ADDA-9DDF05CA23F6}">
      <dgm:prSet/>
      <dgm:spPr/>
      <dgm:t>
        <a:bodyPr/>
        <a:lstStyle/>
        <a:p>
          <a:endParaRPr lang="en-US"/>
        </a:p>
      </dgm:t>
    </dgm:pt>
    <dgm:pt modelId="{20805E49-6D50-CA4B-9FB8-70D59826F964}">
      <dgm:prSet/>
      <dgm:spPr/>
      <dgm:t>
        <a:bodyPr/>
        <a:lstStyle/>
        <a:p>
          <a:pPr rtl="0"/>
          <a:r>
            <a:rPr lang="zh-CN" altLang="en-US" dirty="0" smtClean="0"/>
            <a:t>输入</a:t>
          </a:r>
          <a:endParaRPr lang="zh-CN" altLang="en-US" dirty="0"/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/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/>
        </a:p>
      </dgm:t>
    </dgm:pt>
    <dgm:pt modelId="{DC6884A8-3661-0945-B54A-31BD9EF54B38}">
      <dgm:prSet/>
      <dgm:spPr/>
      <dgm:t>
        <a:bodyPr/>
        <a:lstStyle/>
        <a:p>
          <a:pPr rtl="0"/>
          <a:r>
            <a:rPr lang="zh-CN" altLang="en-US" dirty="0" smtClean="0"/>
            <a:t>关系</a:t>
          </a:r>
          <a:endParaRPr lang="zh-CN" altLang="en-US" dirty="0"/>
        </a:p>
      </dgm:t>
    </dgm:pt>
    <dgm:pt modelId="{F26A43BB-9B3B-BF45-8E60-DF8445A1DB77}" type="parTrans" cxnId="{0F77E879-4734-ED47-95F3-BDE2C3621D90}">
      <dgm:prSet/>
      <dgm:spPr/>
      <dgm:t>
        <a:bodyPr/>
        <a:lstStyle/>
        <a:p>
          <a:endParaRPr lang="en-US"/>
        </a:p>
      </dgm:t>
    </dgm:pt>
    <dgm:pt modelId="{5D978459-81C1-1E45-B951-BFF059AA98AC}" type="sibTrans" cxnId="{0F77E879-4734-ED47-95F3-BDE2C3621D90}">
      <dgm:prSet/>
      <dgm:spPr/>
      <dgm:t>
        <a:bodyPr/>
        <a:lstStyle/>
        <a:p>
          <a:endParaRPr lang="en-US"/>
        </a:p>
      </dgm:t>
    </dgm:pt>
    <dgm:pt modelId="{F73C6832-1261-444A-8E8D-BE02F23EF1FB}" type="pres">
      <dgm:prSet presAssocID="{E096B259-4EB2-D048-B6DB-88D84229C14D}" presName="Name0" presStyleCnt="0">
        <dgm:presLayoutVars>
          <dgm:dir/>
          <dgm:animOne val="branch"/>
          <dgm:animLvl val="lvl"/>
        </dgm:presLayoutVars>
      </dgm:prSet>
      <dgm:spPr/>
    </dgm:pt>
    <dgm:pt modelId="{0E64BE6B-A2A4-9244-8653-E0D76AD35675}" type="pres">
      <dgm:prSet presAssocID="{20805E49-6D50-CA4B-9FB8-70D59826F964}" presName="chaos" presStyleCnt="0"/>
      <dgm:spPr/>
    </dgm:pt>
    <dgm:pt modelId="{278011EA-F9E8-624B-8FC9-2ACF568A8D34}" type="pres">
      <dgm:prSet presAssocID="{20805E49-6D50-CA4B-9FB8-70D59826F964}" presName="parTx1" presStyleLbl="revTx" presStyleIdx="0" presStyleCnt="2"/>
      <dgm:spPr/>
      <dgm:t>
        <a:bodyPr/>
        <a:lstStyle/>
        <a:p>
          <a:endParaRPr lang="en-US"/>
        </a:p>
      </dgm:t>
    </dgm:pt>
    <dgm:pt modelId="{7476A842-FF84-114B-9356-D69883418119}" type="pres">
      <dgm:prSet presAssocID="{20805E49-6D50-CA4B-9FB8-70D59826F964}" presName="c1" presStyleLbl="node1" presStyleIdx="0" presStyleCnt="19"/>
      <dgm:spPr/>
    </dgm:pt>
    <dgm:pt modelId="{8C630055-1F34-4446-9081-1564BE7F563E}" type="pres">
      <dgm:prSet presAssocID="{20805E49-6D50-CA4B-9FB8-70D59826F964}" presName="c2" presStyleLbl="node1" presStyleIdx="1" presStyleCnt="19"/>
      <dgm:spPr/>
    </dgm:pt>
    <dgm:pt modelId="{A1857ECB-6505-2B40-827B-974085FF98D5}" type="pres">
      <dgm:prSet presAssocID="{20805E49-6D50-CA4B-9FB8-70D59826F964}" presName="c3" presStyleLbl="node1" presStyleIdx="2" presStyleCnt="19"/>
      <dgm:spPr/>
    </dgm:pt>
    <dgm:pt modelId="{5E3A899D-25A4-8E4C-BB34-E8ADFF05F811}" type="pres">
      <dgm:prSet presAssocID="{20805E49-6D50-CA4B-9FB8-70D59826F964}" presName="c4" presStyleLbl="node1" presStyleIdx="3" presStyleCnt="19"/>
      <dgm:spPr/>
    </dgm:pt>
    <dgm:pt modelId="{CB6DE60C-9F92-E040-8E11-B21E6ECE6799}" type="pres">
      <dgm:prSet presAssocID="{20805E49-6D50-CA4B-9FB8-70D59826F964}" presName="c5" presStyleLbl="node1" presStyleIdx="4" presStyleCnt="19"/>
      <dgm:spPr/>
    </dgm:pt>
    <dgm:pt modelId="{238A31EF-6373-7946-8D61-1FAE75E2E8D8}" type="pres">
      <dgm:prSet presAssocID="{20805E49-6D50-CA4B-9FB8-70D59826F964}" presName="c6" presStyleLbl="node1" presStyleIdx="5" presStyleCnt="19"/>
      <dgm:spPr/>
    </dgm:pt>
    <dgm:pt modelId="{310A3756-BF46-3548-A4E4-6FB154F01066}" type="pres">
      <dgm:prSet presAssocID="{20805E49-6D50-CA4B-9FB8-70D59826F964}" presName="c7" presStyleLbl="node1" presStyleIdx="6" presStyleCnt="19"/>
      <dgm:spPr/>
    </dgm:pt>
    <dgm:pt modelId="{A7CFF7B6-D4DC-D54F-AC29-BAA669FE0953}" type="pres">
      <dgm:prSet presAssocID="{20805E49-6D50-CA4B-9FB8-70D59826F964}" presName="c8" presStyleLbl="node1" presStyleIdx="7" presStyleCnt="19"/>
      <dgm:spPr/>
    </dgm:pt>
    <dgm:pt modelId="{69D31783-7090-2948-81AD-DA8784D98E1E}" type="pres">
      <dgm:prSet presAssocID="{20805E49-6D50-CA4B-9FB8-70D59826F964}" presName="c9" presStyleLbl="node1" presStyleIdx="8" presStyleCnt="19"/>
      <dgm:spPr/>
    </dgm:pt>
    <dgm:pt modelId="{2C162173-93D7-144C-B0D2-3DF5E8D89A52}" type="pres">
      <dgm:prSet presAssocID="{20805E49-6D50-CA4B-9FB8-70D59826F964}" presName="c10" presStyleLbl="node1" presStyleIdx="9" presStyleCnt="19"/>
      <dgm:spPr/>
    </dgm:pt>
    <dgm:pt modelId="{04FFA0AD-3E2B-1848-9686-1F8715BD9827}" type="pres">
      <dgm:prSet presAssocID="{20805E49-6D50-CA4B-9FB8-70D59826F964}" presName="c11" presStyleLbl="node1" presStyleIdx="10" presStyleCnt="19"/>
      <dgm:spPr/>
    </dgm:pt>
    <dgm:pt modelId="{010C5E4C-357D-E44A-9EBF-8DE3C688B0ED}" type="pres">
      <dgm:prSet presAssocID="{20805E49-6D50-CA4B-9FB8-70D59826F964}" presName="c12" presStyleLbl="node1" presStyleIdx="11" presStyleCnt="19"/>
      <dgm:spPr/>
    </dgm:pt>
    <dgm:pt modelId="{3847C933-C9B2-434E-BE65-BB6E7DCF5EBF}" type="pres">
      <dgm:prSet presAssocID="{20805E49-6D50-CA4B-9FB8-70D59826F964}" presName="c13" presStyleLbl="node1" presStyleIdx="12" presStyleCnt="19"/>
      <dgm:spPr/>
    </dgm:pt>
    <dgm:pt modelId="{E7A39E92-1B82-2540-8DE9-4884779CF33E}" type="pres">
      <dgm:prSet presAssocID="{20805E49-6D50-CA4B-9FB8-70D59826F964}" presName="c14" presStyleLbl="node1" presStyleIdx="13" presStyleCnt="19"/>
      <dgm:spPr/>
    </dgm:pt>
    <dgm:pt modelId="{71B63703-F067-BC40-B7D5-9E9CDBC06E70}" type="pres">
      <dgm:prSet presAssocID="{20805E49-6D50-CA4B-9FB8-70D59826F964}" presName="c15" presStyleLbl="node1" presStyleIdx="14" presStyleCnt="19"/>
      <dgm:spPr/>
    </dgm:pt>
    <dgm:pt modelId="{900B02EB-FA8C-F24C-8140-66DE26E1E418}" type="pres">
      <dgm:prSet presAssocID="{20805E49-6D50-CA4B-9FB8-70D59826F964}" presName="c16" presStyleLbl="node1" presStyleIdx="15" presStyleCnt="19"/>
      <dgm:spPr/>
    </dgm:pt>
    <dgm:pt modelId="{A59F1939-7B5D-5C4F-B889-6E0C73936E57}" type="pres">
      <dgm:prSet presAssocID="{20805E49-6D50-CA4B-9FB8-70D59826F964}" presName="c17" presStyleLbl="node1" presStyleIdx="16" presStyleCnt="19"/>
      <dgm:spPr/>
    </dgm:pt>
    <dgm:pt modelId="{3628FAAC-AC62-714D-BFCF-67DD0C514EEF}" type="pres">
      <dgm:prSet presAssocID="{20805E49-6D50-CA4B-9FB8-70D59826F964}" presName="c18" presStyleLbl="node1" presStyleIdx="17" presStyleCnt="19"/>
      <dgm:spPr/>
    </dgm:pt>
    <dgm:pt modelId="{DE2084CD-C2BD-CA4B-BC5C-ABDDB28806E0}" type="pres">
      <dgm:prSet presAssocID="{D9BCCE79-54DB-E54B-878F-ECC1E0273E80}" presName="chevronComposite1" presStyleCnt="0"/>
      <dgm:spPr/>
    </dgm:pt>
    <dgm:pt modelId="{60A37FAE-1D4B-6F44-B2F7-AB49C48ACB31}" type="pres">
      <dgm:prSet presAssocID="{D9BCCE79-54DB-E54B-878F-ECC1E0273E80}" presName="chevron1" presStyleLbl="sibTrans2D1" presStyleIdx="0" presStyleCnt="2"/>
      <dgm:spPr/>
    </dgm:pt>
    <dgm:pt modelId="{FCDEDB33-65EF-814F-8D09-B4C358C6B697}" type="pres">
      <dgm:prSet presAssocID="{D9BCCE79-54DB-E54B-878F-ECC1E0273E80}" presName="spChevron1" presStyleCnt="0"/>
      <dgm:spPr/>
    </dgm:pt>
    <dgm:pt modelId="{E9ACBC29-9097-334B-B398-7EAC04391840}" type="pres">
      <dgm:prSet presAssocID="{DC6884A8-3661-0945-B54A-31BD9EF54B38}" presName="middle" presStyleCnt="0"/>
      <dgm:spPr/>
    </dgm:pt>
    <dgm:pt modelId="{6D4AD590-4399-964E-BFD8-5DFD05ECEDC3}" type="pres">
      <dgm:prSet presAssocID="{DC6884A8-3661-0945-B54A-31BD9EF54B38}" presName="parTxMid" presStyleLbl="revTx" presStyleIdx="1" presStyleCnt="2"/>
      <dgm:spPr/>
      <dgm:t>
        <a:bodyPr/>
        <a:lstStyle/>
        <a:p>
          <a:endParaRPr lang="en-US"/>
        </a:p>
      </dgm:t>
    </dgm:pt>
    <dgm:pt modelId="{2C5E4049-5A11-434C-9251-5F97CA0D3D8A}" type="pres">
      <dgm:prSet presAssocID="{DC6884A8-3661-0945-B54A-31BD9EF54B38}" presName="spMid" presStyleCnt="0"/>
      <dgm:spPr/>
    </dgm:pt>
    <dgm:pt modelId="{1AEE60D9-76F3-7541-8E7E-CF7F23BC5976}" type="pres">
      <dgm:prSet presAssocID="{5D978459-81C1-1E45-B951-BFF059AA98AC}" presName="chevronComposite1" presStyleCnt="0"/>
      <dgm:spPr/>
    </dgm:pt>
    <dgm:pt modelId="{A70974CF-60B9-3341-8094-FFDDA6CF1C73}" type="pres">
      <dgm:prSet presAssocID="{5D978459-81C1-1E45-B951-BFF059AA98AC}" presName="chevron1" presStyleLbl="sibTrans2D1" presStyleIdx="1" presStyleCnt="2"/>
      <dgm:spPr/>
    </dgm:pt>
    <dgm:pt modelId="{9274C35C-4EBE-0541-AD61-4F4DC9B92064}" type="pres">
      <dgm:prSet presAssocID="{5D978459-81C1-1E45-B951-BFF059AA98AC}" presName="spChevron1" presStyleCnt="0"/>
      <dgm:spPr/>
    </dgm:pt>
    <dgm:pt modelId="{D01C23CE-BBF8-634C-B2A6-40566BF29895}" type="pres">
      <dgm:prSet presAssocID="{7A650426-9FD5-F544-BA82-9F98ADCA0A89}" presName="last" presStyleCnt="0"/>
      <dgm:spPr/>
    </dgm:pt>
    <dgm:pt modelId="{E487399E-DB51-5D43-88AE-B4A14864A539}" type="pres">
      <dgm:prSet presAssocID="{7A650426-9FD5-F544-BA82-9F98ADCA0A89}" presName="circleTx" presStyleLbl="node1" presStyleIdx="18" presStyleCnt="19"/>
      <dgm:spPr/>
      <dgm:t>
        <a:bodyPr/>
        <a:lstStyle/>
        <a:p>
          <a:endParaRPr lang="en-US"/>
        </a:p>
      </dgm:t>
    </dgm:pt>
    <dgm:pt modelId="{16C05603-5D65-7848-B3C2-EF693AE58C17}" type="pres">
      <dgm:prSet presAssocID="{7A650426-9FD5-F544-BA82-9F98ADCA0A89}" presName="spN" presStyleCnt="0"/>
      <dgm:spPr/>
    </dgm:pt>
  </dgm:ptLst>
  <dgm:cxnLst>
    <dgm:cxn modelId="{603D6BE2-CFD0-3A4A-ADDA-9DDF05CA23F6}" srcId="{E096B259-4EB2-D048-B6DB-88D84229C14D}" destId="{7A650426-9FD5-F544-BA82-9F98ADCA0A89}" srcOrd="2" destOrd="0" parTransId="{32934A1B-A246-5347-B397-CD80E583A1A8}" sibTransId="{CA4D492D-BAA0-C84C-8EC2-C4D36D588C6A}"/>
    <dgm:cxn modelId="{1793C277-4743-4743-91ED-6FA574E949CA}" type="presOf" srcId="{DC6884A8-3661-0945-B54A-31BD9EF54B38}" destId="{6D4AD590-4399-964E-BFD8-5DFD05ECEDC3}" srcOrd="0" destOrd="0" presId="urn:microsoft.com/office/officeart/2009/3/layout/RandomtoResultProcess"/>
    <dgm:cxn modelId="{9680C188-5B54-D34D-9808-05C6D006216D}" type="presOf" srcId="{7A650426-9FD5-F544-BA82-9F98ADCA0A89}" destId="{E487399E-DB51-5D43-88AE-B4A14864A539}" srcOrd="0" destOrd="0" presId="urn:microsoft.com/office/officeart/2009/3/layout/RandomtoResultProcess"/>
    <dgm:cxn modelId="{0F77E879-4734-ED47-95F3-BDE2C3621D90}" srcId="{E096B259-4EB2-D048-B6DB-88D84229C14D}" destId="{DC6884A8-3661-0945-B54A-31BD9EF54B38}" srcOrd="1" destOrd="0" parTransId="{F26A43BB-9B3B-BF45-8E60-DF8445A1DB77}" sibTransId="{5D978459-81C1-1E45-B951-BFF059AA98AC}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97031941-33E9-5F4D-9A56-6D797403D966}" type="presOf" srcId="{20805E49-6D50-CA4B-9FB8-70D59826F964}" destId="{278011EA-F9E8-624B-8FC9-2ACF568A8D34}" srcOrd="0" destOrd="0" presId="urn:microsoft.com/office/officeart/2009/3/layout/RandomtoResultProcess"/>
    <dgm:cxn modelId="{B1CE6835-F6C6-E743-A2C7-E4C61D1AEB3F}" type="presOf" srcId="{E096B259-4EB2-D048-B6DB-88D84229C14D}" destId="{F73C6832-1261-444A-8E8D-BE02F23EF1FB}" srcOrd="0" destOrd="0" presId="urn:microsoft.com/office/officeart/2009/3/layout/RandomtoResultProcess"/>
    <dgm:cxn modelId="{7E8555C1-2B5B-9443-B5F0-172B5095CA9C}" type="presParOf" srcId="{F73C6832-1261-444A-8E8D-BE02F23EF1FB}" destId="{0E64BE6B-A2A4-9244-8653-E0D76AD35675}" srcOrd="0" destOrd="0" presId="urn:microsoft.com/office/officeart/2009/3/layout/RandomtoResultProcess"/>
    <dgm:cxn modelId="{AE98DD7D-4A29-8640-8834-6BD762B45E97}" type="presParOf" srcId="{0E64BE6B-A2A4-9244-8653-E0D76AD35675}" destId="{278011EA-F9E8-624B-8FC9-2ACF568A8D34}" srcOrd="0" destOrd="0" presId="urn:microsoft.com/office/officeart/2009/3/layout/RandomtoResultProcess"/>
    <dgm:cxn modelId="{4C218E51-B4D4-4744-8550-AC4B161C31E0}" type="presParOf" srcId="{0E64BE6B-A2A4-9244-8653-E0D76AD35675}" destId="{7476A842-FF84-114B-9356-D69883418119}" srcOrd="1" destOrd="0" presId="urn:microsoft.com/office/officeart/2009/3/layout/RandomtoResultProcess"/>
    <dgm:cxn modelId="{25291AF5-D6F5-DF47-BD93-9DD1D932608B}" type="presParOf" srcId="{0E64BE6B-A2A4-9244-8653-E0D76AD35675}" destId="{8C630055-1F34-4446-9081-1564BE7F563E}" srcOrd="2" destOrd="0" presId="urn:microsoft.com/office/officeart/2009/3/layout/RandomtoResultProcess"/>
    <dgm:cxn modelId="{4FDDBBDE-CC5B-7543-8F7B-DD34A4A56532}" type="presParOf" srcId="{0E64BE6B-A2A4-9244-8653-E0D76AD35675}" destId="{A1857ECB-6505-2B40-827B-974085FF98D5}" srcOrd="3" destOrd="0" presId="urn:microsoft.com/office/officeart/2009/3/layout/RandomtoResultProcess"/>
    <dgm:cxn modelId="{7A2885DF-1AC9-B048-8172-FD24F79357AA}" type="presParOf" srcId="{0E64BE6B-A2A4-9244-8653-E0D76AD35675}" destId="{5E3A899D-25A4-8E4C-BB34-E8ADFF05F811}" srcOrd="4" destOrd="0" presId="urn:microsoft.com/office/officeart/2009/3/layout/RandomtoResultProcess"/>
    <dgm:cxn modelId="{F0B61630-0003-C643-9454-F7FB293DB55D}" type="presParOf" srcId="{0E64BE6B-A2A4-9244-8653-E0D76AD35675}" destId="{CB6DE60C-9F92-E040-8E11-B21E6ECE6799}" srcOrd="5" destOrd="0" presId="urn:microsoft.com/office/officeart/2009/3/layout/RandomtoResultProcess"/>
    <dgm:cxn modelId="{A6B372F0-0E8D-B947-AA97-18E1945A2A87}" type="presParOf" srcId="{0E64BE6B-A2A4-9244-8653-E0D76AD35675}" destId="{238A31EF-6373-7946-8D61-1FAE75E2E8D8}" srcOrd="6" destOrd="0" presId="urn:microsoft.com/office/officeart/2009/3/layout/RandomtoResultProcess"/>
    <dgm:cxn modelId="{81E8D2B3-0165-AA4F-ACB2-C0A9DA78FCA1}" type="presParOf" srcId="{0E64BE6B-A2A4-9244-8653-E0D76AD35675}" destId="{310A3756-BF46-3548-A4E4-6FB154F01066}" srcOrd="7" destOrd="0" presId="urn:microsoft.com/office/officeart/2009/3/layout/RandomtoResultProcess"/>
    <dgm:cxn modelId="{89134DE1-6DEB-DB40-BD1E-7295F693A713}" type="presParOf" srcId="{0E64BE6B-A2A4-9244-8653-E0D76AD35675}" destId="{A7CFF7B6-D4DC-D54F-AC29-BAA669FE0953}" srcOrd="8" destOrd="0" presId="urn:microsoft.com/office/officeart/2009/3/layout/RandomtoResultProcess"/>
    <dgm:cxn modelId="{3D507E08-C6D2-EF43-9A19-371C8850CCFD}" type="presParOf" srcId="{0E64BE6B-A2A4-9244-8653-E0D76AD35675}" destId="{69D31783-7090-2948-81AD-DA8784D98E1E}" srcOrd="9" destOrd="0" presId="urn:microsoft.com/office/officeart/2009/3/layout/RandomtoResultProcess"/>
    <dgm:cxn modelId="{D0CAB3AA-CB37-344D-A246-471BA0A05B5E}" type="presParOf" srcId="{0E64BE6B-A2A4-9244-8653-E0D76AD35675}" destId="{2C162173-93D7-144C-B0D2-3DF5E8D89A52}" srcOrd="10" destOrd="0" presId="urn:microsoft.com/office/officeart/2009/3/layout/RandomtoResultProcess"/>
    <dgm:cxn modelId="{5BEA1554-83C6-2E47-9007-C48F72098511}" type="presParOf" srcId="{0E64BE6B-A2A4-9244-8653-E0D76AD35675}" destId="{04FFA0AD-3E2B-1848-9686-1F8715BD9827}" srcOrd="11" destOrd="0" presId="urn:microsoft.com/office/officeart/2009/3/layout/RandomtoResultProcess"/>
    <dgm:cxn modelId="{B118FE0A-07BC-6447-981D-37AD8C767008}" type="presParOf" srcId="{0E64BE6B-A2A4-9244-8653-E0D76AD35675}" destId="{010C5E4C-357D-E44A-9EBF-8DE3C688B0ED}" srcOrd="12" destOrd="0" presId="urn:microsoft.com/office/officeart/2009/3/layout/RandomtoResultProcess"/>
    <dgm:cxn modelId="{9B247AD7-C6BE-A742-A489-4E5C677921EF}" type="presParOf" srcId="{0E64BE6B-A2A4-9244-8653-E0D76AD35675}" destId="{3847C933-C9B2-434E-BE65-BB6E7DCF5EBF}" srcOrd="13" destOrd="0" presId="urn:microsoft.com/office/officeart/2009/3/layout/RandomtoResultProcess"/>
    <dgm:cxn modelId="{95E9538E-BC66-1C47-B8AF-0C91345E93A2}" type="presParOf" srcId="{0E64BE6B-A2A4-9244-8653-E0D76AD35675}" destId="{E7A39E92-1B82-2540-8DE9-4884779CF33E}" srcOrd="14" destOrd="0" presId="urn:microsoft.com/office/officeart/2009/3/layout/RandomtoResultProcess"/>
    <dgm:cxn modelId="{AAD69713-57F3-7A47-BCC5-D4AB60B2983D}" type="presParOf" srcId="{0E64BE6B-A2A4-9244-8653-E0D76AD35675}" destId="{71B63703-F067-BC40-B7D5-9E9CDBC06E70}" srcOrd="15" destOrd="0" presId="urn:microsoft.com/office/officeart/2009/3/layout/RandomtoResultProcess"/>
    <dgm:cxn modelId="{F153511B-CEEF-314A-BFA1-9C22A05CF0AA}" type="presParOf" srcId="{0E64BE6B-A2A4-9244-8653-E0D76AD35675}" destId="{900B02EB-FA8C-F24C-8140-66DE26E1E418}" srcOrd="16" destOrd="0" presId="urn:microsoft.com/office/officeart/2009/3/layout/RandomtoResultProcess"/>
    <dgm:cxn modelId="{20B6E638-E06C-1D44-AF17-BAA2052E5ECC}" type="presParOf" srcId="{0E64BE6B-A2A4-9244-8653-E0D76AD35675}" destId="{A59F1939-7B5D-5C4F-B889-6E0C73936E57}" srcOrd="17" destOrd="0" presId="urn:microsoft.com/office/officeart/2009/3/layout/RandomtoResultProcess"/>
    <dgm:cxn modelId="{F1106610-039E-B942-A14C-F4942CB676CE}" type="presParOf" srcId="{0E64BE6B-A2A4-9244-8653-E0D76AD35675}" destId="{3628FAAC-AC62-714D-BFCF-67DD0C514EEF}" srcOrd="18" destOrd="0" presId="urn:microsoft.com/office/officeart/2009/3/layout/RandomtoResultProcess"/>
    <dgm:cxn modelId="{E28F1907-A1C0-D044-84E1-B3962A2A325B}" type="presParOf" srcId="{F73C6832-1261-444A-8E8D-BE02F23EF1FB}" destId="{DE2084CD-C2BD-CA4B-BC5C-ABDDB28806E0}" srcOrd="1" destOrd="0" presId="urn:microsoft.com/office/officeart/2009/3/layout/RandomtoResultProcess"/>
    <dgm:cxn modelId="{DCA3816A-FE62-C54D-B93E-BF1A059CD46D}" type="presParOf" srcId="{DE2084CD-C2BD-CA4B-BC5C-ABDDB28806E0}" destId="{60A37FAE-1D4B-6F44-B2F7-AB49C48ACB31}" srcOrd="0" destOrd="0" presId="urn:microsoft.com/office/officeart/2009/3/layout/RandomtoResultProcess"/>
    <dgm:cxn modelId="{781B1B14-0C03-314E-822D-E8B7F475216F}" type="presParOf" srcId="{DE2084CD-C2BD-CA4B-BC5C-ABDDB28806E0}" destId="{FCDEDB33-65EF-814F-8D09-B4C358C6B697}" srcOrd="1" destOrd="0" presId="urn:microsoft.com/office/officeart/2009/3/layout/RandomtoResultProcess"/>
    <dgm:cxn modelId="{2B16C482-7CEC-884C-8D5C-7CCFB1915034}" type="presParOf" srcId="{F73C6832-1261-444A-8E8D-BE02F23EF1FB}" destId="{E9ACBC29-9097-334B-B398-7EAC04391840}" srcOrd="2" destOrd="0" presId="urn:microsoft.com/office/officeart/2009/3/layout/RandomtoResultProcess"/>
    <dgm:cxn modelId="{6347D5AC-E37A-7041-9B45-C71DDC6D3B44}" type="presParOf" srcId="{E9ACBC29-9097-334B-B398-7EAC04391840}" destId="{6D4AD590-4399-964E-BFD8-5DFD05ECEDC3}" srcOrd="0" destOrd="0" presId="urn:microsoft.com/office/officeart/2009/3/layout/RandomtoResultProcess"/>
    <dgm:cxn modelId="{E16CDFB1-C0EA-224D-B661-FE6C49D7A7E1}" type="presParOf" srcId="{E9ACBC29-9097-334B-B398-7EAC04391840}" destId="{2C5E4049-5A11-434C-9251-5F97CA0D3D8A}" srcOrd="1" destOrd="0" presId="urn:microsoft.com/office/officeart/2009/3/layout/RandomtoResultProcess"/>
    <dgm:cxn modelId="{62CF3DAA-8328-1247-B027-34C20374176E}" type="presParOf" srcId="{F73C6832-1261-444A-8E8D-BE02F23EF1FB}" destId="{1AEE60D9-76F3-7541-8E7E-CF7F23BC5976}" srcOrd="3" destOrd="0" presId="urn:microsoft.com/office/officeart/2009/3/layout/RandomtoResultProcess"/>
    <dgm:cxn modelId="{C95DE91C-D6DF-E244-912F-A0CAAF56E79B}" type="presParOf" srcId="{1AEE60D9-76F3-7541-8E7E-CF7F23BC5976}" destId="{A70974CF-60B9-3341-8094-FFDDA6CF1C73}" srcOrd="0" destOrd="0" presId="urn:microsoft.com/office/officeart/2009/3/layout/RandomtoResultProcess"/>
    <dgm:cxn modelId="{B3F3B3E7-98B9-EC49-90A1-200B7FC593FB}" type="presParOf" srcId="{1AEE60D9-76F3-7541-8E7E-CF7F23BC5976}" destId="{9274C35C-4EBE-0541-AD61-4F4DC9B92064}" srcOrd="1" destOrd="0" presId="urn:microsoft.com/office/officeart/2009/3/layout/RandomtoResultProcess"/>
    <dgm:cxn modelId="{D53A1EED-E9C3-6346-A02A-B4CF73F41C1E}" type="presParOf" srcId="{F73C6832-1261-444A-8E8D-BE02F23EF1FB}" destId="{D01C23CE-BBF8-634C-B2A6-40566BF29895}" srcOrd="4" destOrd="0" presId="urn:microsoft.com/office/officeart/2009/3/layout/RandomtoResultProcess"/>
    <dgm:cxn modelId="{7005E659-61B7-1B40-A5BC-2B6860C3A9D3}" type="presParOf" srcId="{D01C23CE-BBF8-634C-B2A6-40566BF29895}" destId="{E487399E-DB51-5D43-88AE-B4A14864A539}" srcOrd="0" destOrd="0" presId="urn:microsoft.com/office/officeart/2009/3/layout/RandomtoResultProcess"/>
    <dgm:cxn modelId="{5BF22E12-BEE7-9E49-B622-78811794BD3F}" type="presParOf" srcId="{D01C23CE-BBF8-634C-B2A6-40566BF29895}" destId="{16C05603-5D65-7848-B3C2-EF693AE58C17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9/3/layout/RandomtoResultProcess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650426-9FD5-F544-BA82-9F98ADCA0A89}">
      <dgm:prSet/>
      <dgm:spPr/>
      <dgm:t>
        <a:bodyPr/>
        <a:lstStyle/>
        <a:p>
          <a:pPr rtl="0"/>
          <a:r>
            <a:rPr lang="zh-CN" altLang="en-US" dirty="0" smtClean="0"/>
            <a:t>预测</a:t>
          </a:r>
          <a:endParaRPr lang="zh-CN" altLang="en-US" dirty="0"/>
        </a:p>
      </dgm:t>
    </dgm:pt>
    <dgm:pt modelId="{32934A1B-A246-5347-B397-CD80E583A1A8}" type="parTrans" cxnId="{603D6BE2-CFD0-3A4A-ADDA-9DDF05CA23F6}">
      <dgm:prSet/>
      <dgm:spPr/>
      <dgm:t>
        <a:bodyPr/>
        <a:lstStyle/>
        <a:p>
          <a:endParaRPr lang="en-US"/>
        </a:p>
      </dgm:t>
    </dgm:pt>
    <dgm:pt modelId="{CA4D492D-BAA0-C84C-8EC2-C4D36D588C6A}" type="sibTrans" cxnId="{603D6BE2-CFD0-3A4A-ADDA-9DDF05CA23F6}">
      <dgm:prSet/>
      <dgm:spPr/>
      <dgm:t>
        <a:bodyPr/>
        <a:lstStyle/>
        <a:p>
          <a:endParaRPr lang="en-US"/>
        </a:p>
      </dgm:t>
    </dgm:pt>
    <dgm:pt modelId="{20805E49-6D50-CA4B-9FB8-70D59826F964}">
      <dgm:prSet/>
      <dgm:spPr/>
      <dgm:t>
        <a:bodyPr/>
        <a:lstStyle/>
        <a:p>
          <a:pPr rtl="0"/>
          <a:r>
            <a:rPr lang="zh-CN" altLang="en-US" dirty="0" smtClean="0"/>
            <a:t>数据</a:t>
          </a:r>
          <a:r>
            <a:rPr lang="en-US" altLang="zh-CN" dirty="0" smtClean="0"/>
            <a:t>+</a:t>
          </a:r>
          <a:r>
            <a:rPr lang="zh-CN" altLang="en-US" dirty="0" smtClean="0"/>
            <a:t>标注</a:t>
          </a:r>
          <a:endParaRPr lang="zh-CN" altLang="en-US" dirty="0"/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/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/>
        </a:p>
      </dgm:t>
    </dgm:pt>
    <dgm:pt modelId="{DC6884A8-3661-0945-B54A-31BD9EF54B38}">
      <dgm:prSet/>
      <dgm:spPr/>
      <dgm:t>
        <a:bodyPr/>
        <a:lstStyle/>
        <a:p>
          <a:pPr rtl="0"/>
          <a:r>
            <a:rPr lang="zh-CN" altLang="en-US" dirty="0" smtClean="0"/>
            <a:t>模型</a:t>
          </a:r>
          <a:endParaRPr lang="zh-CN" altLang="en-US" dirty="0"/>
        </a:p>
      </dgm:t>
    </dgm:pt>
    <dgm:pt modelId="{F26A43BB-9B3B-BF45-8E60-DF8445A1DB77}" type="parTrans" cxnId="{0F77E879-4734-ED47-95F3-BDE2C3621D90}">
      <dgm:prSet/>
      <dgm:spPr/>
      <dgm:t>
        <a:bodyPr/>
        <a:lstStyle/>
        <a:p>
          <a:endParaRPr lang="en-US"/>
        </a:p>
      </dgm:t>
    </dgm:pt>
    <dgm:pt modelId="{5D978459-81C1-1E45-B951-BFF059AA98AC}" type="sibTrans" cxnId="{0F77E879-4734-ED47-95F3-BDE2C3621D90}">
      <dgm:prSet/>
      <dgm:spPr/>
      <dgm:t>
        <a:bodyPr/>
        <a:lstStyle/>
        <a:p>
          <a:endParaRPr lang="en-US"/>
        </a:p>
      </dgm:t>
    </dgm:pt>
    <dgm:pt modelId="{F73C6832-1261-444A-8E8D-BE02F23EF1FB}" type="pres">
      <dgm:prSet presAssocID="{E096B259-4EB2-D048-B6DB-88D84229C14D}" presName="Name0" presStyleCnt="0">
        <dgm:presLayoutVars>
          <dgm:dir/>
          <dgm:animOne val="branch"/>
          <dgm:animLvl val="lvl"/>
        </dgm:presLayoutVars>
      </dgm:prSet>
      <dgm:spPr/>
    </dgm:pt>
    <dgm:pt modelId="{0E64BE6B-A2A4-9244-8653-E0D76AD35675}" type="pres">
      <dgm:prSet presAssocID="{20805E49-6D50-CA4B-9FB8-70D59826F964}" presName="chaos" presStyleCnt="0"/>
      <dgm:spPr/>
    </dgm:pt>
    <dgm:pt modelId="{278011EA-F9E8-624B-8FC9-2ACF568A8D34}" type="pres">
      <dgm:prSet presAssocID="{20805E49-6D50-CA4B-9FB8-70D59826F964}" presName="parTx1" presStyleLbl="revTx" presStyleIdx="0" presStyleCnt="2"/>
      <dgm:spPr/>
      <dgm:t>
        <a:bodyPr/>
        <a:lstStyle/>
        <a:p>
          <a:endParaRPr lang="en-US"/>
        </a:p>
      </dgm:t>
    </dgm:pt>
    <dgm:pt modelId="{7476A842-FF84-114B-9356-D69883418119}" type="pres">
      <dgm:prSet presAssocID="{20805E49-6D50-CA4B-9FB8-70D59826F964}" presName="c1" presStyleLbl="node1" presStyleIdx="0" presStyleCnt="19"/>
      <dgm:spPr/>
    </dgm:pt>
    <dgm:pt modelId="{8C630055-1F34-4446-9081-1564BE7F563E}" type="pres">
      <dgm:prSet presAssocID="{20805E49-6D50-CA4B-9FB8-70D59826F964}" presName="c2" presStyleLbl="node1" presStyleIdx="1" presStyleCnt="19"/>
      <dgm:spPr/>
    </dgm:pt>
    <dgm:pt modelId="{A1857ECB-6505-2B40-827B-974085FF98D5}" type="pres">
      <dgm:prSet presAssocID="{20805E49-6D50-CA4B-9FB8-70D59826F964}" presName="c3" presStyleLbl="node1" presStyleIdx="2" presStyleCnt="19"/>
      <dgm:spPr/>
    </dgm:pt>
    <dgm:pt modelId="{5E3A899D-25A4-8E4C-BB34-E8ADFF05F811}" type="pres">
      <dgm:prSet presAssocID="{20805E49-6D50-CA4B-9FB8-70D59826F964}" presName="c4" presStyleLbl="node1" presStyleIdx="3" presStyleCnt="19"/>
      <dgm:spPr/>
    </dgm:pt>
    <dgm:pt modelId="{CB6DE60C-9F92-E040-8E11-B21E6ECE6799}" type="pres">
      <dgm:prSet presAssocID="{20805E49-6D50-CA4B-9FB8-70D59826F964}" presName="c5" presStyleLbl="node1" presStyleIdx="4" presStyleCnt="19"/>
      <dgm:spPr/>
    </dgm:pt>
    <dgm:pt modelId="{238A31EF-6373-7946-8D61-1FAE75E2E8D8}" type="pres">
      <dgm:prSet presAssocID="{20805E49-6D50-CA4B-9FB8-70D59826F964}" presName="c6" presStyleLbl="node1" presStyleIdx="5" presStyleCnt="19"/>
      <dgm:spPr/>
    </dgm:pt>
    <dgm:pt modelId="{310A3756-BF46-3548-A4E4-6FB154F01066}" type="pres">
      <dgm:prSet presAssocID="{20805E49-6D50-CA4B-9FB8-70D59826F964}" presName="c7" presStyleLbl="node1" presStyleIdx="6" presStyleCnt="19"/>
      <dgm:spPr/>
    </dgm:pt>
    <dgm:pt modelId="{A7CFF7B6-D4DC-D54F-AC29-BAA669FE0953}" type="pres">
      <dgm:prSet presAssocID="{20805E49-6D50-CA4B-9FB8-70D59826F964}" presName="c8" presStyleLbl="node1" presStyleIdx="7" presStyleCnt="19"/>
      <dgm:spPr/>
    </dgm:pt>
    <dgm:pt modelId="{69D31783-7090-2948-81AD-DA8784D98E1E}" type="pres">
      <dgm:prSet presAssocID="{20805E49-6D50-CA4B-9FB8-70D59826F964}" presName="c9" presStyleLbl="node1" presStyleIdx="8" presStyleCnt="19"/>
      <dgm:spPr/>
    </dgm:pt>
    <dgm:pt modelId="{2C162173-93D7-144C-B0D2-3DF5E8D89A52}" type="pres">
      <dgm:prSet presAssocID="{20805E49-6D50-CA4B-9FB8-70D59826F964}" presName="c10" presStyleLbl="node1" presStyleIdx="9" presStyleCnt="19"/>
      <dgm:spPr/>
    </dgm:pt>
    <dgm:pt modelId="{04FFA0AD-3E2B-1848-9686-1F8715BD9827}" type="pres">
      <dgm:prSet presAssocID="{20805E49-6D50-CA4B-9FB8-70D59826F964}" presName="c11" presStyleLbl="node1" presStyleIdx="10" presStyleCnt="19"/>
      <dgm:spPr/>
    </dgm:pt>
    <dgm:pt modelId="{010C5E4C-357D-E44A-9EBF-8DE3C688B0ED}" type="pres">
      <dgm:prSet presAssocID="{20805E49-6D50-CA4B-9FB8-70D59826F964}" presName="c12" presStyleLbl="node1" presStyleIdx="11" presStyleCnt="19"/>
      <dgm:spPr/>
    </dgm:pt>
    <dgm:pt modelId="{3847C933-C9B2-434E-BE65-BB6E7DCF5EBF}" type="pres">
      <dgm:prSet presAssocID="{20805E49-6D50-CA4B-9FB8-70D59826F964}" presName="c13" presStyleLbl="node1" presStyleIdx="12" presStyleCnt="19"/>
      <dgm:spPr/>
    </dgm:pt>
    <dgm:pt modelId="{E7A39E92-1B82-2540-8DE9-4884779CF33E}" type="pres">
      <dgm:prSet presAssocID="{20805E49-6D50-CA4B-9FB8-70D59826F964}" presName="c14" presStyleLbl="node1" presStyleIdx="13" presStyleCnt="19"/>
      <dgm:spPr/>
    </dgm:pt>
    <dgm:pt modelId="{71B63703-F067-BC40-B7D5-9E9CDBC06E70}" type="pres">
      <dgm:prSet presAssocID="{20805E49-6D50-CA4B-9FB8-70D59826F964}" presName="c15" presStyleLbl="node1" presStyleIdx="14" presStyleCnt="19"/>
      <dgm:spPr/>
    </dgm:pt>
    <dgm:pt modelId="{900B02EB-FA8C-F24C-8140-66DE26E1E418}" type="pres">
      <dgm:prSet presAssocID="{20805E49-6D50-CA4B-9FB8-70D59826F964}" presName="c16" presStyleLbl="node1" presStyleIdx="15" presStyleCnt="19"/>
      <dgm:spPr/>
    </dgm:pt>
    <dgm:pt modelId="{A59F1939-7B5D-5C4F-B889-6E0C73936E57}" type="pres">
      <dgm:prSet presAssocID="{20805E49-6D50-CA4B-9FB8-70D59826F964}" presName="c17" presStyleLbl="node1" presStyleIdx="16" presStyleCnt="19"/>
      <dgm:spPr/>
    </dgm:pt>
    <dgm:pt modelId="{3628FAAC-AC62-714D-BFCF-67DD0C514EEF}" type="pres">
      <dgm:prSet presAssocID="{20805E49-6D50-CA4B-9FB8-70D59826F964}" presName="c18" presStyleLbl="node1" presStyleIdx="17" presStyleCnt="19"/>
      <dgm:spPr/>
    </dgm:pt>
    <dgm:pt modelId="{DE2084CD-C2BD-CA4B-BC5C-ABDDB28806E0}" type="pres">
      <dgm:prSet presAssocID="{D9BCCE79-54DB-E54B-878F-ECC1E0273E80}" presName="chevronComposite1" presStyleCnt="0"/>
      <dgm:spPr/>
    </dgm:pt>
    <dgm:pt modelId="{60A37FAE-1D4B-6F44-B2F7-AB49C48ACB31}" type="pres">
      <dgm:prSet presAssocID="{D9BCCE79-54DB-E54B-878F-ECC1E0273E80}" presName="chevron1" presStyleLbl="sibTrans2D1" presStyleIdx="0" presStyleCnt="2"/>
      <dgm:spPr/>
    </dgm:pt>
    <dgm:pt modelId="{FCDEDB33-65EF-814F-8D09-B4C358C6B697}" type="pres">
      <dgm:prSet presAssocID="{D9BCCE79-54DB-E54B-878F-ECC1E0273E80}" presName="spChevron1" presStyleCnt="0"/>
      <dgm:spPr/>
    </dgm:pt>
    <dgm:pt modelId="{E9ACBC29-9097-334B-B398-7EAC04391840}" type="pres">
      <dgm:prSet presAssocID="{DC6884A8-3661-0945-B54A-31BD9EF54B38}" presName="middle" presStyleCnt="0"/>
      <dgm:spPr/>
    </dgm:pt>
    <dgm:pt modelId="{6D4AD590-4399-964E-BFD8-5DFD05ECEDC3}" type="pres">
      <dgm:prSet presAssocID="{DC6884A8-3661-0945-B54A-31BD9EF54B38}" presName="parTxMid" presStyleLbl="revTx" presStyleIdx="1" presStyleCnt="2"/>
      <dgm:spPr/>
      <dgm:t>
        <a:bodyPr/>
        <a:lstStyle/>
        <a:p>
          <a:endParaRPr lang="en-US"/>
        </a:p>
      </dgm:t>
    </dgm:pt>
    <dgm:pt modelId="{2C5E4049-5A11-434C-9251-5F97CA0D3D8A}" type="pres">
      <dgm:prSet presAssocID="{DC6884A8-3661-0945-B54A-31BD9EF54B38}" presName="spMid" presStyleCnt="0"/>
      <dgm:spPr/>
    </dgm:pt>
    <dgm:pt modelId="{1AEE60D9-76F3-7541-8E7E-CF7F23BC5976}" type="pres">
      <dgm:prSet presAssocID="{5D978459-81C1-1E45-B951-BFF059AA98AC}" presName="chevronComposite1" presStyleCnt="0"/>
      <dgm:spPr/>
    </dgm:pt>
    <dgm:pt modelId="{A70974CF-60B9-3341-8094-FFDDA6CF1C73}" type="pres">
      <dgm:prSet presAssocID="{5D978459-81C1-1E45-B951-BFF059AA98AC}" presName="chevron1" presStyleLbl="sibTrans2D1" presStyleIdx="1" presStyleCnt="2"/>
      <dgm:spPr/>
    </dgm:pt>
    <dgm:pt modelId="{9274C35C-4EBE-0541-AD61-4F4DC9B92064}" type="pres">
      <dgm:prSet presAssocID="{5D978459-81C1-1E45-B951-BFF059AA98AC}" presName="spChevron1" presStyleCnt="0"/>
      <dgm:spPr/>
    </dgm:pt>
    <dgm:pt modelId="{D01C23CE-BBF8-634C-B2A6-40566BF29895}" type="pres">
      <dgm:prSet presAssocID="{7A650426-9FD5-F544-BA82-9F98ADCA0A89}" presName="last" presStyleCnt="0"/>
      <dgm:spPr/>
    </dgm:pt>
    <dgm:pt modelId="{E487399E-DB51-5D43-88AE-B4A14864A539}" type="pres">
      <dgm:prSet presAssocID="{7A650426-9FD5-F544-BA82-9F98ADCA0A89}" presName="circleTx" presStyleLbl="node1" presStyleIdx="18" presStyleCnt="19"/>
      <dgm:spPr/>
      <dgm:t>
        <a:bodyPr/>
        <a:lstStyle/>
        <a:p>
          <a:endParaRPr lang="en-US"/>
        </a:p>
      </dgm:t>
    </dgm:pt>
    <dgm:pt modelId="{16C05603-5D65-7848-B3C2-EF693AE58C17}" type="pres">
      <dgm:prSet presAssocID="{7A650426-9FD5-F544-BA82-9F98ADCA0A89}" presName="spN" presStyleCnt="0"/>
      <dgm:spPr/>
    </dgm:pt>
  </dgm:ptLst>
  <dgm:cxnLst>
    <dgm:cxn modelId="{603D6BE2-CFD0-3A4A-ADDA-9DDF05CA23F6}" srcId="{E096B259-4EB2-D048-B6DB-88D84229C14D}" destId="{7A650426-9FD5-F544-BA82-9F98ADCA0A89}" srcOrd="2" destOrd="0" parTransId="{32934A1B-A246-5347-B397-CD80E583A1A8}" sibTransId="{CA4D492D-BAA0-C84C-8EC2-C4D36D588C6A}"/>
    <dgm:cxn modelId="{5EB886A9-584D-0B47-B949-592195567355}" type="presOf" srcId="{DC6884A8-3661-0945-B54A-31BD9EF54B38}" destId="{6D4AD590-4399-964E-BFD8-5DFD05ECEDC3}" srcOrd="0" destOrd="0" presId="urn:microsoft.com/office/officeart/2009/3/layout/RandomtoResultProcess"/>
    <dgm:cxn modelId="{2B584E4D-8EE8-C44E-B7F8-E821E92663FB}" type="presOf" srcId="{E096B259-4EB2-D048-B6DB-88D84229C14D}" destId="{F73C6832-1261-444A-8E8D-BE02F23EF1FB}" srcOrd="0" destOrd="0" presId="urn:microsoft.com/office/officeart/2009/3/layout/RandomtoResultProcess"/>
    <dgm:cxn modelId="{0F77E879-4734-ED47-95F3-BDE2C3621D90}" srcId="{E096B259-4EB2-D048-B6DB-88D84229C14D}" destId="{DC6884A8-3661-0945-B54A-31BD9EF54B38}" srcOrd="1" destOrd="0" parTransId="{F26A43BB-9B3B-BF45-8E60-DF8445A1DB77}" sibTransId="{5D978459-81C1-1E45-B951-BFF059AA98AC}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72ABE9AB-CF41-E644-B32B-CCB0C20323DC}" type="presOf" srcId="{7A650426-9FD5-F544-BA82-9F98ADCA0A89}" destId="{E487399E-DB51-5D43-88AE-B4A14864A539}" srcOrd="0" destOrd="0" presId="urn:microsoft.com/office/officeart/2009/3/layout/RandomtoResultProcess"/>
    <dgm:cxn modelId="{536B5559-F04A-5C48-AAE5-C6AA8F30E698}" type="presOf" srcId="{20805E49-6D50-CA4B-9FB8-70D59826F964}" destId="{278011EA-F9E8-624B-8FC9-2ACF568A8D34}" srcOrd="0" destOrd="0" presId="urn:microsoft.com/office/officeart/2009/3/layout/RandomtoResultProcess"/>
    <dgm:cxn modelId="{8C6AB8F3-FE11-C441-AEE8-E1E6FD69E380}" type="presParOf" srcId="{F73C6832-1261-444A-8E8D-BE02F23EF1FB}" destId="{0E64BE6B-A2A4-9244-8653-E0D76AD35675}" srcOrd="0" destOrd="0" presId="urn:microsoft.com/office/officeart/2009/3/layout/RandomtoResultProcess"/>
    <dgm:cxn modelId="{F8B3A2FA-4CFF-4C42-B552-EBFEEF71BD5A}" type="presParOf" srcId="{0E64BE6B-A2A4-9244-8653-E0D76AD35675}" destId="{278011EA-F9E8-624B-8FC9-2ACF568A8D34}" srcOrd="0" destOrd="0" presId="urn:microsoft.com/office/officeart/2009/3/layout/RandomtoResultProcess"/>
    <dgm:cxn modelId="{F6C8B14D-1A7A-794C-AA28-FFB2EB22A647}" type="presParOf" srcId="{0E64BE6B-A2A4-9244-8653-E0D76AD35675}" destId="{7476A842-FF84-114B-9356-D69883418119}" srcOrd="1" destOrd="0" presId="urn:microsoft.com/office/officeart/2009/3/layout/RandomtoResultProcess"/>
    <dgm:cxn modelId="{05CF6AA2-2F0B-674F-91EB-505FB9D58B2D}" type="presParOf" srcId="{0E64BE6B-A2A4-9244-8653-E0D76AD35675}" destId="{8C630055-1F34-4446-9081-1564BE7F563E}" srcOrd="2" destOrd="0" presId="urn:microsoft.com/office/officeart/2009/3/layout/RandomtoResultProcess"/>
    <dgm:cxn modelId="{6732DD41-5796-8243-8831-C8A71376AAF5}" type="presParOf" srcId="{0E64BE6B-A2A4-9244-8653-E0D76AD35675}" destId="{A1857ECB-6505-2B40-827B-974085FF98D5}" srcOrd="3" destOrd="0" presId="urn:microsoft.com/office/officeart/2009/3/layout/RandomtoResultProcess"/>
    <dgm:cxn modelId="{43957099-EDB1-4245-A674-70E0C6E40751}" type="presParOf" srcId="{0E64BE6B-A2A4-9244-8653-E0D76AD35675}" destId="{5E3A899D-25A4-8E4C-BB34-E8ADFF05F811}" srcOrd="4" destOrd="0" presId="urn:microsoft.com/office/officeart/2009/3/layout/RandomtoResultProcess"/>
    <dgm:cxn modelId="{0F84CD21-0CE7-0B4D-89F5-219723EC8985}" type="presParOf" srcId="{0E64BE6B-A2A4-9244-8653-E0D76AD35675}" destId="{CB6DE60C-9F92-E040-8E11-B21E6ECE6799}" srcOrd="5" destOrd="0" presId="urn:microsoft.com/office/officeart/2009/3/layout/RandomtoResultProcess"/>
    <dgm:cxn modelId="{9ECB8D30-B0D1-0947-8906-C9F9E70D4726}" type="presParOf" srcId="{0E64BE6B-A2A4-9244-8653-E0D76AD35675}" destId="{238A31EF-6373-7946-8D61-1FAE75E2E8D8}" srcOrd="6" destOrd="0" presId="urn:microsoft.com/office/officeart/2009/3/layout/RandomtoResultProcess"/>
    <dgm:cxn modelId="{82378098-2598-0C41-91F0-9D0AFF6B051D}" type="presParOf" srcId="{0E64BE6B-A2A4-9244-8653-E0D76AD35675}" destId="{310A3756-BF46-3548-A4E4-6FB154F01066}" srcOrd="7" destOrd="0" presId="urn:microsoft.com/office/officeart/2009/3/layout/RandomtoResultProcess"/>
    <dgm:cxn modelId="{F9F76378-E2A3-CC45-B74B-F408631B9970}" type="presParOf" srcId="{0E64BE6B-A2A4-9244-8653-E0D76AD35675}" destId="{A7CFF7B6-D4DC-D54F-AC29-BAA669FE0953}" srcOrd="8" destOrd="0" presId="urn:microsoft.com/office/officeart/2009/3/layout/RandomtoResultProcess"/>
    <dgm:cxn modelId="{AEF24A73-C58C-FA45-AB2F-861878C5A0F8}" type="presParOf" srcId="{0E64BE6B-A2A4-9244-8653-E0D76AD35675}" destId="{69D31783-7090-2948-81AD-DA8784D98E1E}" srcOrd="9" destOrd="0" presId="urn:microsoft.com/office/officeart/2009/3/layout/RandomtoResultProcess"/>
    <dgm:cxn modelId="{4C6EA7BA-1DAA-AB45-BDC9-C40BF2CC8D11}" type="presParOf" srcId="{0E64BE6B-A2A4-9244-8653-E0D76AD35675}" destId="{2C162173-93D7-144C-B0D2-3DF5E8D89A52}" srcOrd="10" destOrd="0" presId="urn:microsoft.com/office/officeart/2009/3/layout/RandomtoResultProcess"/>
    <dgm:cxn modelId="{ACC88272-370F-A342-ACDB-EEE5E506FBDC}" type="presParOf" srcId="{0E64BE6B-A2A4-9244-8653-E0D76AD35675}" destId="{04FFA0AD-3E2B-1848-9686-1F8715BD9827}" srcOrd="11" destOrd="0" presId="urn:microsoft.com/office/officeart/2009/3/layout/RandomtoResultProcess"/>
    <dgm:cxn modelId="{E520BEEC-4ED5-6E48-B3FC-1B2984AD2452}" type="presParOf" srcId="{0E64BE6B-A2A4-9244-8653-E0D76AD35675}" destId="{010C5E4C-357D-E44A-9EBF-8DE3C688B0ED}" srcOrd="12" destOrd="0" presId="urn:microsoft.com/office/officeart/2009/3/layout/RandomtoResultProcess"/>
    <dgm:cxn modelId="{5FE0F096-0670-A040-AD92-8BBB833090DE}" type="presParOf" srcId="{0E64BE6B-A2A4-9244-8653-E0D76AD35675}" destId="{3847C933-C9B2-434E-BE65-BB6E7DCF5EBF}" srcOrd="13" destOrd="0" presId="urn:microsoft.com/office/officeart/2009/3/layout/RandomtoResultProcess"/>
    <dgm:cxn modelId="{6D10CE01-79F4-9940-8F94-A9B6657814FA}" type="presParOf" srcId="{0E64BE6B-A2A4-9244-8653-E0D76AD35675}" destId="{E7A39E92-1B82-2540-8DE9-4884779CF33E}" srcOrd="14" destOrd="0" presId="urn:microsoft.com/office/officeart/2009/3/layout/RandomtoResultProcess"/>
    <dgm:cxn modelId="{A73F5F27-06CF-9B41-BF48-8333960FB4E2}" type="presParOf" srcId="{0E64BE6B-A2A4-9244-8653-E0D76AD35675}" destId="{71B63703-F067-BC40-B7D5-9E9CDBC06E70}" srcOrd="15" destOrd="0" presId="urn:microsoft.com/office/officeart/2009/3/layout/RandomtoResultProcess"/>
    <dgm:cxn modelId="{28B4D8B3-F93D-9D40-B9DB-96313C4463CE}" type="presParOf" srcId="{0E64BE6B-A2A4-9244-8653-E0D76AD35675}" destId="{900B02EB-FA8C-F24C-8140-66DE26E1E418}" srcOrd="16" destOrd="0" presId="urn:microsoft.com/office/officeart/2009/3/layout/RandomtoResultProcess"/>
    <dgm:cxn modelId="{5B575576-346C-A84C-A0DC-9E22425670FA}" type="presParOf" srcId="{0E64BE6B-A2A4-9244-8653-E0D76AD35675}" destId="{A59F1939-7B5D-5C4F-B889-6E0C73936E57}" srcOrd="17" destOrd="0" presId="urn:microsoft.com/office/officeart/2009/3/layout/RandomtoResultProcess"/>
    <dgm:cxn modelId="{676FF208-F3AE-364E-B1F5-5940DE6BC876}" type="presParOf" srcId="{0E64BE6B-A2A4-9244-8653-E0D76AD35675}" destId="{3628FAAC-AC62-714D-BFCF-67DD0C514EEF}" srcOrd="18" destOrd="0" presId="urn:microsoft.com/office/officeart/2009/3/layout/RandomtoResultProcess"/>
    <dgm:cxn modelId="{C3E4E157-9E35-214B-948D-17D94950DEA7}" type="presParOf" srcId="{F73C6832-1261-444A-8E8D-BE02F23EF1FB}" destId="{DE2084CD-C2BD-CA4B-BC5C-ABDDB28806E0}" srcOrd="1" destOrd="0" presId="urn:microsoft.com/office/officeart/2009/3/layout/RandomtoResultProcess"/>
    <dgm:cxn modelId="{0CBD8942-3343-4144-B347-9AF082CD1E70}" type="presParOf" srcId="{DE2084CD-C2BD-CA4B-BC5C-ABDDB28806E0}" destId="{60A37FAE-1D4B-6F44-B2F7-AB49C48ACB31}" srcOrd="0" destOrd="0" presId="urn:microsoft.com/office/officeart/2009/3/layout/RandomtoResultProcess"/>
    <dgm:cxn modelId="{514C7D8C-FAFC-FD4A-8F50-05A919ECEEDD}" type="presParOf" srcId="{DE2084CD-C2BD-CA4B-BC5C-ABDDB28806E0}" destId="{FCDEDB33-65EF-814F-8D09-B4C358C6B697}" srcOrd="1" destOrd="0" presId="urn:microsoft.com/office/officeart/2009/3/layout/RandomtoResultProcess"/>
    <dgm:cxn modelId="{9D1237B8-229C-C043-B756-44C43591B387}" type="presParOf" srcId="{F73C6832-1261-444A-8E8D-BE02F23EF1FB}" destId="{E9ACBC29-9097-334B-B398-7EAC04391840}" srcOrd="2" destOrd="0" presId="urn:microsoft.com/office/officeart/2009/3/layout/RandomtoResultProcess"/>
    <dgm:cxn modelId="{1CCE09AC-056F-9F4D-8341-D90C64E80CCC}" type="presParOf" srcId="{E9ACBC29-9097-334B-B398-7EAC04391840}" destId="{6D4AD590-4399-964E-BFD8-5DFD05ECEDC3}" srcOrd="0" destOrd="0" presId="urn:microsoft.com/office/officeart/2009/3/layout/RandomtoResultProcess"/>
    <dgm:cxn modelId="{240358E5-9FC2-984B-8A36-976C2EB5A712}" type="presParOf" srcId="{E9ACBC29-9097-334B-B398-7EAC04391840}" destId="{2C5E4049-5A11-434C-9251-5F97CA0D3D8A}" srcOrd="1" destOrd="0" presId="urn:microsoft.com/office/officeart/2009/3/layout/RandomtoResultProcess"/>
    <dgm:cxn modelId="{D5E73EFD-6735-D040-BB92-C00B256A5A53}" type="presParOf" srcId="{F73C6832-1261-444A-8E8D-BE02F23EF1FB}" destId="{1AEE60D9-76F3-7541-8E7E-CF7F23BC5976}" srcOrd="3" destOrd="0" presId="urn:microsoft.com/office/officeart/2009/3/layout/RandomtoResultProcess"/>
    <dgm:cxn modelId="{FB381282-72FA-5D42-960B-490F3C7C0690}" type="presParOf" srcId="{1AEE60D9-76F3-7541-8E7E-CF7F23BC5976}" destId="{A70974CF-60B9-3341-8094-FFDDA6CF1C73}" srcOrd="0" destOrd="0" presId="urn:microsoft.com/office/officeart/2009/3/layout/RandomtoResultProcess"/>
    <dgm:cxn modelId="{16FF7CB0-274C-5848-B124-4E98F14EF055}" type="presParOf" srcId="{1AEE60D9-76F3-7541-8E7E-CF7F23BC5976}" destId="{9274C35C-4EBE-0541-AD61-4F4DC9B92064}" srcOrd="1" destOrd="0" presId="urn:microsoft.com/office/officeart/2009/3/layout/RandomtoResultProcess"/>
    <dgm:cxn modelId="{AF05B13C-7517-0645-9A1D-9478BC316B58}" type="presParOf" srcId="{F73C6832-1261-444A-8E8D-BE02F23EF1FB}" destId="{D01C23CE-BBF8-634C-B2A6-40566BF29895}" srcOrd="4" destOrd="0" presId="urn:microsoft.com/office/officeart/2009/3/layout/RandomtoResultProcess"/>
    <dgm:cxn modelId="{C20C268F-204D-9847-8750-4D6993D6F197}" type="presParOf" srcId="{D01C23CE-BBF8-634C-B2A6-40566BF29895}" destId="{E487399E-DB51-5D43-88AE-B4A14864A539}" srcOrd="0" destOrd="0" presId="urn:microsoft.com/office/officeart/2009/3/layout/RandomtoResultProcess"/>
    <dgm:cxn modelId="{AC458D3C-5C94-DD4F-A6F4-F0884175F7CB}" type="presParOf" srcId="{D01C23CE-BBF8-634C-B2A6-40566BF29895}" destId="{16C05603-5D65-7848-B3C2-EF693AE58C17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650426-9FD5-F544-BA82-9F98ADCA0A89}">
      <dgm:prSet custT="1"/>
      <dgm:spPr/>
      <dgm:t>
        <a:bodyPr/>
        <a:lstStyle/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图像</a:t>
          </a:r>
        </a:p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分类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2934A1B-A246-5347-B397-CD80E583A1A8}" type="parTrans" cxnId="{603D6BE2-CFD0-3A4A-ADDA-9DDF05CA23F6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4D492D-BAA0-C84C-8EC2-C4D36D588C6A}" type="sibTrans" cxnId="{603D6BE2-CFD0-3A4A-ADDA-9DDF05CA23F6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5C9E39B-26B1-684D-9C6C-0CEADB4BD6F7}">
      <dgm:prSet custT="1"/>
      <dgm:spPr/>
      <dgm:t>
        <a:bodyPr/>
        <a:lstStyle/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支持</a:t>
          </a:r>
        </a:p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向量机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5C81683-AD25-4C40-AE6A-71D2A3D417E3}" type="parTrans" cxnId="{98B11268-DC6D-C54F-96FE-63446E97B388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A79B66-8FCD-1643-A7FE-E054F0959C88}" type="sibTrans" cxnId="{98B11268-DC6D-C54F-96FE-63446E97B388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805E49-6D50-CA4B-9FB8-70D59826F964}">
      <dgm:prSet custT="1"/>
      <dgm:spPr/>
      <dgm:t>
        <a:bodyPr/>
        <a:lstStyle/>
        <a:p>
          <a:pPr rtl="0"/>
          <a:r>
            <a:rPr lang="zh-CN" altLang="en-US" sz="6600" dirty="0" smtClean="0">
              <a:latin typeface="Microsoft YaHei" charset="-122"/>
              <a:ea typeface="Microsoft YaHei" charset="-122"/>
              <a:cs typeface="Microsoft YaHei" charset="-122"/>
            </a:rPr>
            <a:t>监督学习</a:t>
          </a:r>
          <a:endParaRPr lang="zh-CN" altLang="en-US" sz="6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EB7DC1-AFE2-8C4A-9A66-F96DD1436A3E}">
      <dgm:prSet custT="1"/>
      <dgm:spPr/>
      <dgm:t>
        <a:bodyPr/>
        <a:lstStyle/>
        <a:p>
          <a:pPr rtl="0"/>
          <a:r>
            <a:rPr lang="en-US" altLang="zh-CN" sz="3600" dirty="0" smtClean="0">
              <a:latin typeface="Microsoft YaHei" charset="-122"/>
              <a:ea typeface="Microsoft YaHei" charset="-122"/>
              <a:cs typeface="Microsoft YaHei" charset="-122"/>
            </a:rPr>
            <a:t>K-</a:t>
          </a:r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近邻</a:t>
          </a:r>
        </a:p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算法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6F73A1-A51E-6749-906F-63BE2798B73E}" type="parTrans" cxnId="{EF52C403-99E5-3340-A106-B5F6EC6BA3C5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BA4271-FED3-D648-B5D8-3EB4C1223C95}" type="sibTrans" cxnId="{EF52C403-99E5-3340-A106-B5F6EC6BA3C5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951F69-8CFF-5643-B609-FF4C8A103837}">
      <dgm:prSet custT="1"/>
      <dgm:spPr/>
      <dgm:t>
        <a:bodyPr/>
        <a:lstStyle/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决策树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4D33FA1-CBB3-3249-8B2B-118A0D005D44}" type="parTrans" cxnId="{27E41322-3A7F-E64F-B92C-5803DFB401FA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EB383B-F3BF-204B-B122-DD91962BBB4B}" type="sibTrans" cxnId="{27E41322-3A7F-E64F-B92C-5803DFB401FA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B11159A-FD52-8947-A697-E28E1F5617F4}">
      <dgm:prSet custT="1"/>
      <dgm:spPr/>
      <dgm:t>
        <a:bodyPr/>
        <a:lstStyle/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朴素</a:t>
          </a:r>
        </a:p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贝叶斯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8186EDE-E44D-204F-95DA-1CA61CAE5F34}" type="parTrans" cxnId="{4F3AC8E4-9FA7-2742-A1CE-5CF30DD897D1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7A18EE2-246C-BB45-9EAA-DE0BA67048FF}" type="sibTrans" cxnId="{4F3AC8E4-9FA7-2742-A1CE-5CF30DD897D1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A8FB94-4BB9-584A-95E1-2F4DBB54A402}" type="pres">
      <dgm:prSet presAssocID="{E096B259-4EB2-D048-B6DB-88D84229C14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DD3595-7664-D040-A909-860FC1EB49D4}" type="pres">
      <dgm:prSet presAssocID="{20805E49-6D50-CA4B-9FB8-70D59826F964}" presName="vertOne" presStyleCnt="0"/>
      <dgm:spPr/>
    </dgm:pt>
    <dgm:pt modelId="{C10E50CA-CC69-A54A-B84F-4E469CB7F491}" type="pres">
      <dgm:prSet presAssocID="{20805E49-6D50-CA4B-9FB8-70D59826F964}" presName="txOne" presStyleLbl="node0" presStyleIdx="0" presStyleCnt="1">
        <dgm:presLayoutVars>
          <dgm:chPref val="3"/>
        </dgm:presLayoutVars>
      </dgm:prSet>
      <dgm:spPr/>
    </dgm:pt>
    <dgm:pt modelId="{EE67574E-1099-0645-BFAE-AEC9C65823E7}" type="pres">
      <dgm:prSet presAssocID="{20805E49-6D50-CA4B-9FB8-70D59826F964}" presName="parTransOne" presStyleCnt="0"/>
      <dgm:spPr/>
    </dgm:pt>
    <dgm:pt modelId="{45470840-829B-FB4C-B4E0-501C5EDFE089}" type="pres">
      <dgm:prSet presAssocID="{20805E49-6D50-CA4B-9FB8-70D59826F964}" presName="horzOne" presStyleCnt="0"/>
      <dgm:spPr/>
    </dgm:pt>
    <dgm:pt modelId="{0E293D59-2EA4-B14F-912B-60E9269B090F}" type="pres">
      <dgm:prSet presAssocID="{7A650426-9FD5-F544-BA82-9F98ADCA0A89}" presName="vertTwo" presStyleCnt="0"/>
      <dgm:spPr/>
    </dgm:pt>
    <dgm:pt modelId="{768B5D13-3D24-834C-BDCF-F5DDFB712F87}" type="pres">
      <dgm:prSet presAssocID="{7A650426-9FD5-F544-BA82-9F98ADCA0A89}" presName="txTwo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0970F8-0D6A-CA4D-8A9A-420740790095}" type="pres">
      <dgm:prSet presAssocID="{7A650426-9FD5-F544-BA82-9F98ADCA0A89}" presName="horzTwo" presStyleCnt="0"/>
      <dgm:spPr/>
    </dgm:pt>
    <dgm:pt modelId="{F87A84A6-94F3-7C44-A85D-43AABEED69F4}" type="pres">
      <dgm:prSet presAssocID="{CA4D492D-BAA0-C84C-8EC2-C4D36D588C6A}" presName="sibSpaceTwo" presStyleCnt="0"/>
      <dgm:spPr/>
    </dgm:pt>
    <dgm:pt modelId="{54A839B5-0D12-6448-866F-C9D8E43679A9}" type="pres">
      <dgm:prSet presAssocID="{C5C9E39B-26B1-684D-9C6C-0CEADB4BD6F7}" presName="vertTwo" presStyleCnt="0"/>
      <dgm:spPr/>
    </dgm:pt>
    <dgm:pt modelId="{5B1C7356-D38E-9142-9BE4-33565AD655C6}" type="pres">
      <dgm:prSet presAssocID="{C5C9E39B-26B1-684D-9C6C-0CEADB4BD6F7}" presName="txTwo" presStyleLbl="node2" presStyleIdx="1" presStyleCnt="5">
        <dgm:presLayoutVars>
          <dgm:chPref val="3"/>
        </dgm:presLayoutVars>
      </dgm:prSet>
      <dgm:spPr/>
    </dgm:pt>
    <dgm:pt modelId="{7C8B46EA-16C3-1C44-8504-B75064F1C63F}" type="pres">
      <dgm:prSet presAssocID="{C5C9E39B-26B1-684D-9C6C-0CEADB4BD6F7}" presName="horzTwo" presStyleCnt="0"/>
      <dgm:spPr/>
    </dgm:pt>
    <dgm:pt modelId="{12A572A8-F3DA-E045-B194-D9AB3F846070}" type="pres">
      <dgm:prSet presAssocID="{94A79B66-8FCD-1643-A7FE-E054F0959C88}" presName="sibSpaceTwo" presStyleCnt="0"/>
      <dgm:spPr/>
    </dgm:pt>
    <dgm:pt modelId="{EBA829F7-8F9F-4C40-B980-2AD46577FA62}" type="pres">
      <dgm:prSet presAssocID="{BFEB7DC1-AFE2-8C4A-9A66-F96DD1436A3E}" presName="vertTwo" presStyleCnt="0"/>
      <dgm:spPr/>
    </dgm:pt>
    <dgm:pt modelId="{EEA801D7-B938-7C49-88B1-57EF8D1F5AB4}" type="pres">
      <dgm:prSet presAssocID="{BFEB7DC1-AFE2-8C4A-9A66-F96DD1436A3E}" presName="txTwo" presStyleLbl="node2" presStyleIdx="2" presStyleCnt="5">
        <dgm:presLayoutVars>
          <dgm:chPref val="3"/>
        </dgm:presLayoutVars>
      </dgm:prSet>
      <dgm:spPr/>
    </dgm:pt>
    <dgm:pt modelId="{26EF7E40-1AD1-DA43-8B90-C0CC060B4756}" type="pres">
      <dgm:prSet presAssocID="{BFEB7DC1-AFE2-8C4A-9A66-F96DD1436A3E}" presName="horzTwo" presStyleCnt="0"/>
      <dgm:spPr/>
    </dgm:pt>
    <dgm:pt modelId="{F1C64781-E89D-EB46-9CFF-B8974A958A0E}" type="pres">
      <dgm:prSet presAssocID="{90BA4271-FED3-D648-B5D8-3EB4C1223C95}" presName="sibSpaceTwo" presStyleCnt="0"/>
      <dgm:spPr/>
    </dgm:pt>
    <dgm:pt modelId="{E8604CDE-6A8D-8C4E-B1E5-8566AABECF14}" type="pres">
      <dgm:prSet presAssocID="{37951F69-8CFF-5643-B609-FF4C8A103837}" presName="vertTwo" presStyleCnt="0"/>
      <dgm:spPr/>
    </dgm:pt>
    <dgm:pt modelId="{F9A0C040-8347-4D49-909F-A13E4FDB6534}" type="pres">
      <dgm:prSet presAssocID="{37951F69-8CFF-5643-B609-FF4C8A103837}" presName="txTwo" presStyleLbl="node2" presStyleIdx="3" presStyleCnt="5">
        <dgm:presLayoutVars>
          <dgm:chPref val="3"/>
        </dgm:presLayoutVars>
      </dgm:prSet>
      <dgm:spPr/>
    </dgm:pt>
    <dgm:pt modelId="{481C4604-90DB-124F-B778-C3C222FA92A5}" type="pres">
      <dgm:prSet presAssocID="{37951F69-8CFF-5643-B609-FF4C8A103837}" presName="horzTwo" presStyleCnt="0"/>
      <dgm:spPr/>
    </dgm:pt>
    <dgm:pt modelId="{57A628A1-99B0-0C4C-99F0-64AC5B2D4F83}" type="pres">
      <dgm:prSet presAssocID="{D0EB383B-F3BF-204B-B122-DD91962BBB4B}" presName="sibSpaceTwo" presStyleCnt="0"/>
      <dgm:spPr/>
    </dgm:pt>
    <dgm:pt modelId="{D1C45EFF-CC64-9E4D-9DAD-0DEB6A9F1AED}" type="pres">
      <dgm:prSet presAssocID="{7B11159A-FD52-8947-A697-E28E1F5617F4}" presName="vertTwo" presStyleCnt="0"/>
      <dgm:spPr/>
    </dgm:pt>
    <dgm:pt modelId="{2F0F229A-21AA-B94D-82EF-9A51029F490B}" type="pres">
      <dgm:prSet presAssocID="{7B11159A-FD52-8947-A697-E28E1F5617F4}" presName="txTwo" presStyleLbl="node2" presStyleIdx="4" presStyleCnt="5">
        <dgm:presLayoutVars>
          <dgm:chPref val="3"/>
        </dgm:presLayoutVars>
      </dgm:prSet>
      <dgm:spPr/>
    </dgm:pt>
    <dgm:pt modelId="{D77FCFC0-D358-5944-96EC-A817335FCAEA}" type="pres">
      <dgm:prSet presAssocID="{7B11159A-FD52-8947-A697-E28E1F5617F4}" presName="horzTwo" presStyleCnt="0"/>
      <dgm:spPr/>
    </dgm:pt>
  </dgm:ptLst>
  <dgm:cxnLst>
    <dgm:cxn modelId="{98B11268-DC6D-C54F-96FE-63446E97B388}" srcId="{20805E49-6D50-CA4B-9FB8-70D59826F964}" destId="{C5C9E39B-26B1-684D-9C6C-0CEADB4BD6F7}" srcOrd="1" destOrd="0" parTransId="{75C81683-AD25-4C40-AE6A-71D2A3D417E3}" sibTransId="{94A79B66-8FCD-1643-A7FE-E054F0959C88}"/>
    <dgm:cxn modelId="{3E0E4B3D-EEED-1A4F-9885-22542B2B1976}" type="presOf" srcId="{37951F69-8CFF-5643-B609-FF4C8A103837}" destId="{F9A0C040-8347-4D49-909F-A13E4FDB6534}" srcOrd="0" destOrd="0" presId="urn:microsoft.com/office/officeart/2005/8/layout/hierarchy4"/>
    <dgm:cxn modelId="{7A4AFB02-5006-F64C-B191-D0DC94A14257}" type="presOf" srcId="{C5C9E39B-26B1-684D-9C6C-0CEADB4BD6F7}" destId="{5B1C7356-D38E-9142-9BE4-33565AD655C6}" srcOrd="0" destOrd="0" presId="urn:microsoft.com/office/officeart/2005/8/layout/hierarchy4"/>
    <dgm:cxn modelId="{EF52C403-99E5-3340-A106-B5F6EC6BA3C5}" srcId="{20805E49-6D50-CA4B-9FB8-70D59826F964}" destId="{BFEB7DC1-AFE2-8C4A-9A66-F96DD1436A3E}" srcOrd="2" destOrd="0" parTransId="{2E6F73A1-A51E-6749-906F-63BE2798B73E}" sibTransId="{90BA4271-FED3-D648-B5D8-3EB4C1223C95}"/>
    <dgm:cxn modelId="{CC26A7ED-3E4E-104A-BD75-0E1572CDBE7F}" type="presOf" srcId="{BFEB7DC1-AFE2-8C4A-9A66-F96DD1436A3E}" destId="{EEA801D7-B938-7C49-88B1-57EF8D1F5AB4}" srcOrd="0" destOrd="0" presId="urn:microsoft.com/office/officeart/2005/8/layout/hierarchy4"/>
    <dgm:cxn modelId="{5C802EC3-E8B0-164B-983B-54A58994ABC1}" type="presOf" srcId="{20805E49-6D50-CA4B-9FB8-70D59826F964}" destId="{C10E50CA-CC69-A54A-B84F-4E469CB7F491}" srcOrd="0" destOrd="0" presId="urn:microsoft.com/office/officeart/2005/8/layout/hierarchy4"/>
    <dgm:cxn modelId="{FB7248C4-D79F-884A-9B31-EC1D1162ADC2}" type="presOf" srcId="{E096B259-4EB2-D048-B6DB-88D84229C14D}" destId="{62A8FB94-4BB9-584A-95E1-2F4DBB54A402}" srcOrd="0" destOrd="0" presId="urn:microsoft.com/office/officeart/2005/8/layout/hierarchy4"/>
    <dgm:cxn modelId="{603D6BE2-CFD0-3A4A-ADDA-9DDF05CA23F6}" srcId="{20805E49-6D50-CA4B-9FB8-70D59826F964}" destId="{7A650426-9FD5-F544-BA82-9F98ADCA0A89}" srcOrd="0" destOrd="0" parTransId="{32934A1B-A246-5347-B397-CD80E583A1A8}" sibTransId="{CA4D492D-BAA0-C84C-8EC2-C4D36D588C6A}"/>
    <dgm:cxn modelId="{A95EA80A-2CF9-D549-BA4D-CAB8E30F0162}" type="presOf" srcId="{7A650426-9FD5-F544-BA82-9F98ADCA0A89}" destId="{768B5D13-3D24-834C-BDCF-F5DDFB712F87}" srcOrd="0" destOrd="0" presId="urn:microsoft.com/office/officeart/2005/8/layout/hierarchy4"/>
    <dgm:cxn modelId="{3CDFD662-292F-854B-BFC5-B46589691F17}" type="presOf" srcId="{7B11159A-FD52-8947-A697-E28E1F5617F4}" destId="{2F0F229A-21AA-B94D-82EF-9A51029F490B}" srcOrd="0" destOrd="0" presId="urn:microsoft.com/office/officeart/2005/8/layout/hierarchy4"/>
    <dgm:cxn modelId="{4F3AC8E4-9FA7-2742-A1CE-5CF30DD897D1}" srcId="{20805E49-6D50-CA4B-9FB8-70D59826F964}" destId="{7B11159A-FD52-8947-A697-E28E1F5617F4}" srcOrd="4" destOrd="0" parTransId="{48186EDE-E44D-204F-95DA-1CA61CAE5F34}" sibTransId="{97A18EE2-246C-BB45-9EAA-DE0BA67048FF}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27E41322-3A7F-E64F-B92C-5803DFB401FA}" srcId="{20805E49-6D50-CA4B-9FB8-70D59826F964}" destId="{37951F69-8CFF-5643-B609-FF4C8A103837}" srcOrd="3" destOrd="0" parTransId="{14D33FA1-CBB3-3249-8B2B-118A0D005D44}" sibTransId="{D0EB383B-F3BF-204B-B122-DD91962BBB4B}"/>
    <dgm:cxn modelId="{06BF6B00-93F2-9B4C-A23A-5A139CE97792}" type="presParOf" srcId="{62A8FB94-4BB9-584A-95E1-2F4DBB54A402}" destId="{6ADD3595-7664-D040-A909-860FC1EB49D4}" srcOrd="0" destOrd="0" presId="urn:microsoft.com/office/officeart/2005/8/layout/hierarchy4"/>
    <dgm:cxn modelId="{99899936-3A37-354E-9959-A89F357AE8EA}" type="presParOf" srcId="{6ADD3595-7664-D040-A909-860FC1EB49D4}" destId="{C10E50CA-CC69-A54A-B84F-4E469CB7F491}" srcOrd="0" destOrd="0" presId="urn:microsoft.com/office/officeart/2005/8/layout/hierarchy4"/>
    <dgm:cxn modelId="{4A343136-E671-C144-9B63-B32E5C5DB2E6}" type="presParOf" srcId="{6ADD3595-7664-D040-A909-860FC1EB49D4}" destId="{EE67574E-1099-0645-BFAE-AEC9C65823E7}" srcOrd="1" destOrd="0" presId="urn:microsoft.com/office/officeart/2005/8/layout/hierarchy4"/>
    <dgm:cxn modelId="{2F50F2B1-A919-F94D-BE71-E2780AD43435}" type="presParOf" srcId="{6ADD3595-7664-D040-A909-860FC1EB49D4}" destId="{45470840-829B-FB4C-B4E0-501C5EDFE089}" srcOrd="2" destOrd="0" presId="urn:microsoft.com/office/officeart/2005/8/layout/hierarchy4"/>
    <dgm:cxn modelId="{60AFA82C-BC45-9543-9EE4-CACE42D8A569}" type="presParOf" srcId="{45470840-829B-FB4C-B4E0-501C5EDFE089}" destId="{0E293D59-2EA4-B14F-912B-60E9269B090F}" srcOrd="0" destOrd="0" presId="urn:microsoft.com/office/officeart/2005/8/layout/hierarchy4"/>
    <dgm:cxn modelId="{D7E78F34-B1E1-CD4E-B5FF-2A26F62F0193}" type="presParOf" srcId="{0E293D59-2EA4-B14F-912B-60E9269B090F}" destId="{768B5D13-3D24-834C-BDCF-F5DDFB712F87}" srcOrd="0" destOrd="0" presId="urn:microsoft.com/office/officeart/2005/8/layout/hierarchy4"/>
    <dgm:cxn modelId="{54B01CBB-3AAF-3543-B627-B880B61C453A}" type="presParOf" srcId="{0E293D59-2EA4-B14F-912B-60E9269B090F}" destId="{580970F8-0D6A-CA4D-8A9A-420740790095}" srcOrd="1" destOrd="0" presId="urn:microsoft.com/office/officeart/2005/8/layout/hierarchy4"/>
    <dgm:cxn modelId="{290EB82A-C11A-9644-8B2E-09C1B91A0077}" type="presParOf" srcId="{45470840-829B-FB4C-B4E0-501C5EDFE089}" destId="{F87A84A6-94F3-7C44-A85D-43AABEED69F4}" srcOrd="1" destOrd="0" presId="urn:microsoft.com/office/officeart/2005/8/layout/hierarchy4"/>
    <dgm:cxn modelId="{5C1D6DCD-34DF-CC4D-9A24-FE229143575C}" type="presParOf" srcId="{45470840-829B-FB4C-B4E0-501C5EDFE089}" destId="{54A839B5-0D12-6448-866F-C9D8E43679A9}" srcOrd="2" destOrd="0" presId="urn:microsoft.com/office/officeart/2005/8/layout/hierarchy4"/>
    <dgm:cxn modelId="{F924656B-1105-9D41-93D4-0DE5CBAA740E}" type="presParOf" srcId="{54A839B5-0D12-6448-866F-C9D8E43679A9}" destId="{5B1C7356-D38E-9142-9BE4-33565AD655C6}" srcOrd="0" destOrd="0" presId="urn:microsoft.com/office/officeart/2005/8/layout/hierarchy4"/>
    <dgm:cxn modelId="{AE44E496-6D95-F84B-B3AB-DD6A272634DE}" type="presParOf" srcId="{54A839B5-0D12-6448-866F-C9D8E43679A9}" destId="{7C8B46EA-16C3-1C44-8504-B75064F1C63F}" srcOrd="1" destOrd="0" presId="urn:microsoft.com/office/officeart/2005/8/layout/hierarchy4"/>
    <dgm:cxn modelId="{7FB27125-74FC-5445-9ECA-7AD1606BEC2E}" type="presParOf" srcId="{45470840-829B-FB4C-B4E0-501C5EDFE089}" destId="{12A572A8-F3DA-E045-B194-D9AB3F846070}" srcOrd="3" destOrd="0" presId="urn:microsoft.com/office/officeart/2005/8/layout/hierarchy4"/>
    <dgm:cxn modelId="{7AE3A86A-9B7E-CE4F-BDED-A3328D468F6D}" type="presParOf" srcId="{45470840-829B-FB4C-B4E0-501C5EDFE089}" destId="{EBA829F7-8F9F-4C40-B980-2AD46577FA62}" srcOrd="4" destOrd="0" presId="urn:microsoft.com/office/officeart/2005/8/layout/hierarchy4"/>
    <dgm:cxn modelId="{01C78F9A-8B33-EC43-9BB1-A97E6DC1367D}" type="presParOf" srcId="{EBA829F7-8F9F-4C40-B980-2AD46577FA62}" destId="{EEA801D7-B938-7C49-88B1-57EF8D1F5AB4}" srcOrd="0" destOrd="0" presId="urn:microsoft.com/office/officeart/2005/8/layout/hierarchy4"/>
    <dgm:cxn modelId="{D357A35C-BE62-B040-AB49-E48E352E7D3C}" type="presParOf" srcId="{EBA829F7-8F9F-4C40-B980-2AD46577FA62}" destId="{26EF7E40-1AD1-DA43-8B90-C0CC060B4756}" srcOrd="1" destOrd="0" presId="urn:microsoft.com/office/officeart/2005/8/layout/hierarchy4"/>
    <dgm:cxn modelId="{7B986EC6-4B5B-ED44-8487-4364DF51AC4D}" type="presParOf" srcId="{45470840-829B-FB4C-B4E0-501C5EDFE089}" destId="{F1C64781-E89D-EB46-9CFF-B8974A958A0E}" srcOrd="5" destOrd="0" presId="urn:microsoft.com/office/officeart/2005/8/layout/hierarchy4"/>
    <dgm:cxn modelId="{2A8854B1-2E2B-5140-B7A1-6AB7FB59FCC7}" type="presParOf" srcId="{45470840-829B-FB4C-B4E0-501C5EDFE089}" destId="{E8604CDE-6A8D-8C4E-B1E5-8566AABECF14}" srcOrd="6" destOrd="0" presId="urn:microsoft.com/office/officeart/2005/8/layout/hierarchy4"/>
    <dgm:cxn modelId="{1982308F-248F-7141-91D6-25B9FC2F78D6}" type="presParOf" srcId="{E8604CDE-6A8D-8C4E-B1E5-8566AABECF14}" destId="{F9A0C040-8347-4D49-909F-A13E4FDB6534}" srcOrd="0" destOrd="0" presId="urn:microsoft.com/office/officeart/2005/8/layout/hierarchy4"/>
    <dgm:cxn modelId="{DE2EBF93-FD20-224F-B8DD-C2712899C9DD}" type="presParOf" srcId="{E8604CDE-6A8D-8C4E-B1E5-8566AABECF14}" destId="{481C4604-90DB-124F-B778-C3C222FA92A5}" srcOrd="1" destOrd="0" presId="urn:microsoft.com/office/officeart/2005/8/layout/hierarchy4"/>
    <dgm:cxn modelId="{FEA3B884-F100-1149-B1B9-068A6F294858}" type="presParOf" srcId="{45470840-829B-FB4C-B4E0-501C5EDFE089}" destId="{57A628A1-99B0-0C4C-99F0-64AC5B2D4F83}" srcOrd="7" destOrd="0" presId="urn:microsoft.com/office/officeart/2005/8/layout/hierarchy4"/>
    <dgm:cxn modelId="{710CF905-33C7-7F4F-8ABD-0C7B9791CC10}" type="presParOf" srcId="{45470840-829B-FB4C-B4E0-501C5EDFE089}" destId="{D1C45EFF-CC64-9E4D-9DAD-0DEB6A9F1AED}" srcOrd="8" destOrd="0" presId="urn:microsoft.com/office/officeart/2005/8/layout/hierarchy4"/>
    <dgm:cxn modelId="{E6B1BE1C-F097-9B45-9346-E44F19D84003}" type="presParOf" srcId="{D1C45EFF-CC64-9E4D-9DAD-0DEB6A9F1AED}" destId="{2F0F229A-21AA-B94D-82EF-9A51029F490B}" srcOrd="0" destOrd="0" presId="urn:microsoft.com/office/officeart/2005/8/layout/hierarchy4"/>
    <dgm:cxn modelId="{754154D9-C304-5A48-B255-8A814C62F97A}" type="presParOf" srcId="{D1C45EFF-CC64-9E4D-9DAD-0DEB6A9F1AED}" destId="{D77FCFC0-D358-5944-96EC-A817335FCAE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650426-9FD5-F544-BA82-9F98ADCA0A89}">
      <dgm:prSet custT="1"/>
      <dgm:spPr/>
      <dgm:t>
        <a:bodyPr/>
        <a:lstStyle/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自编码器</a:t>
          </a:r>
        </a:p>
      </dgm:t>
    </dgm:pt>
    <dgm:pt modelId="{32934A1B-A246-5347-B397-CD80E583A1A8}" type="parTrans" cxnId="{603D6BE2-CFD0-3A4A-ADDA-9DDF05CA23F6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4D492D-BAA0-C84C-8EC2-C4D36D588C6A}" type="sibTrans" cxnId="{603D6BE2-CFD0-3A4A-ADDA-9DDF05CA23F6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5C9E39B-26B1-684D-9C6C-0CEADB4BD6F7}">
      <dgm:prSet custT="1"/>
      <dgm:spPr/>
      <dgm:t>
        <a:bodyPr/>
        <a:lstStyle/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生成对抗</a:t>
          </a:r>
        </a:p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网络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5C81683-AD25-4C40-AE6A-71D2A3D417E3}" type="parTrans" cxnId="{98B11268-DC6D-C54F-96FE-63446E97B388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A79B66-8FCD-1643-A7FE-E054F0959C88}" type="sibTrans" cxnId="{98B11268-DC6D-C54F-96FE-63446E97B388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805E49-6D50-CA4B-9FB8-70D59826F964}">
      <dgm:prSet custT="1"/>
      <dgm:spPr/>
      <dgm:t>
        <a:bodyPr/>
        <a:lstStyle/>
        <a:p>
          <a:pPr rtl="0"/>
          <a:r>
            <a:rPr lang="zh-CN" altLang="en-US" sz="6600" dirty="0" smtClean="0">
              <a:latin typeface="Microsoft YaHei" charset="-122"/>
              <a:ea typeface="Microsoft YaHei" charset="-122"/>
              <a:cs typeface="Microsoft YaHei" charset="-122"/>
            </a:rPr>
            <a:t>无监督学习</a:t>
          </a:r>
          <a:endParaRPr lang="zh-CN" altLang="en-US" sz="6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EB7DC1-AFE2-8C4A-9A66-F96DD1436A3E}">
      <dgm:prSet custT="1"/>
      <dgm:spPr/>
      <dgm:t>
        <a:bodyPr/>
        <a:lstStyle/>
        <a:p>
          <a:pPr rtl="0"/>
          <a:r>
            <a:rPr lang="en-US" altLang="zh-CN" sz="3600" dirty="0" smtClean="0">
              <a:latin typeface="Microsoft YaHei" charset="-122"/>
              <a:ea typeface="Microsoft YaHei" charset="-122"/>
              <a:cs typeface="Microsoft YaHei" charset="-122"/>
            </a:rPr>
            <a:t>k-means</a:t>
          </a:r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 </a:t>
          </a:r>
        </a:p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算法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6F73A1-A51E-6749-906F-63BE2798B73E}" type="parTrans" cxnId="{EF52C403-99E5-3340-A106-B5F6EC6BA3C5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BA4271-FED3-D648-B5D8-3EB4C1223C95}" type="sibTrans" cxnId="{EF52C403-99E5-3340-A106-B5F6EC6BA3C5}">
      <dgm:prSet/>
      <dgm:spPr/>
      <dgm:t>
        <a:bodyPr/>
        <a:lstStyle/>
        <a:p>
          <a:endParaRPr 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F3E0C9-3A97-4B45-98D0-966F5749AF90}">
      <dgm:prSet custT="1"/>
      <dgm:spPr/>
      <dgm:t>
        <a:bodyPr/>
        <a:lstStyle/>
        <a:p>
          <a:pPr rtl="0"/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主成分分析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70096D-2946-EA40-9A31-B7E98F703C7E}" type="parTrans" cxnId="{FDAB3E3C-413D-9746-B9F7-47E79A434BCB}">
      <dgm:prSet/>
      <dgm:spPr/>
    </dgm:pt>
    <dgm:pt modelId="{B14EC875-BBA3-2D4B-B4C3-28DD89EA7D7D}" type="sibTrans" cxnId="{FDAB3E3C-413D-9746-B9F7-47E79A434BCB}">
      <dgm:prSet/>
      <dgm:spPr/>
    </dgm:pt>
    <dgm:pt modelId="{62A8FB94-4BB9-584A-95E1-2F4DBB54A402}" type="pres">
      <dgm:prSet presAssocID="{E096B259-4EB2-D048-B6DB-88D84229C14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DD3595-7664-D040-A909-860FC1EB49D4}" type="pres">
      <dgm:prSet presAssocID="{20805E49-6D50-CA4B-9FB8-70D59826F964}" presName="vertOne" presStyleCnt="0"/>
      <dgm:spPr/>
    </dgm:pt>
    <dgm:pt modelId="{C10E50CA-CC69-A54A-B84F-4E469CB7F491}" type="pres">
      <dgm:prSet presAssocID="{20805E49-6D50-CA4B-9FB8-70D59826F964}" presName="txOne" presStyleLbl="node0" presStyleIdx="0" presStyleCnt="1">
        <dgm:presLayoutVars>
          <dgm:chPref val="3"/>
        </dgm:presLayoutVars>
      </dgm:prSet>
      <dgm:spPr/>
    </dgm:pt>
    <dgm:pt modelId="{EE67574E-1099-0645-BFAE-AEC9C65823E7}" type="pres">
      <dgm:prSet presAssocID="{20805E49-6D50-CA4B-9FB8-70D59826F964}" presName="parTransOne" presStyleCnt="0"/>
      <dgm:spPr/>
    </dgm:pt>
    <dgm:pt modelId="{45470840-829B-FB4C-B4E0-501C5EDFE089}" type="pres">
      <dgm:prSet presAssocID="{20805E49-6D50-CA4B-9FB8-70D59826F964}" presName="horzOne" presStyleCnt="0"/>
      <dgm:spPr/>
    </dgm:pt>
    <dgm:pt modelId="{0E293D59-2EA4-B14F-912B-60E9269B090F}" type="pres">
      <dgm:prSet presAssocID="{7A650426-9FD5-F544-BA82-9F98ADCA0A89}" presName="vertTwo" presStyleCnt="0"/>
      <dgm:spPr/>
    </dgm:pt>
    <dgm:pt modelId="{768B5D13-3D24-834C-BDCF-F5DDFB712F87}" type="pres">
      <dgm:prSet presAssocID="{7A650426-9FD5-F544-BA82-9F98ADCA0A89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0970F8-0D6A-CA4D-8A9A-420740790095}" type="pres">
      <dgm:prSet presAssocID="{7A650426-9FD5-F544-BA82-9F98ADCA0A89}" presName="horzTwo" presStyleCnt="0"/>
      <dgm:spPr/>
    </dgm:pt>
    <dgm:pt modelId="{F87A84A6-94F3-7C44-A85D-43AABEED69F4}" type="pres">
      <dgm:prSet presAssocID="{CA4D492D-BAA0-C84C-8EC2-C4D36D588C6A}" presName="sibSpaceTwo" presStyleCnt="0"/>
      <dgm:spPr/>
    </dgm:pt>
    <dgm:pt modelId="{54A839B5-0D12-6448-866F-C9D8E43679A9}" type="pres">
      <dgm:prSet presAssocID="{C5C9E39B-26B1-684D-9C6C-0CEADB4BD6F7}" presName="vertTwo" presStyleCnt="0"/>
      <dgm:spPr/>
    </dgm:pt>
    <dgm:pt modelId="{5B1C7356-D38E-9142-9BE4-33565AD655C6}" type="pres">
      <dgm:prSet presAssocID="{C5C9E39B-26B1-684D-9C6C-0CEADB4BD6F7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8B46EA-16C3-1C44-8504-B75064F1C63F}" type="pres">
      <dgm:prSet presAssocID="{C5C9E39B-26B1-684D-9C6C-0CEADB4BD6F7}" presName="horzTwo" presStyleCnt="0"/>
      <dgm:spPr/>
    </dgm:pt>
    <dgm:pt modelId="{12A572A8-F3DA-E045-B194-D9AB3F846070}" type="pres">
      <dgm:prSet presAssocID="{94A79B66-8FCD-1643-A7FE-E054F0959C88}" presName="sibSpaceTwo" presStyleCnt="0"/>
      <dgm:spPr/>
    </dgm:pt>
    <dgm:pt modelId="{EBA829F7-8F9F-4C40-B980-2AD46577FA62}" type="pres">
      <dgm:prSet presAssocID="{BFEB7DC1-AFE2-8C4A-9A66-F96DD1436A3E}" presName="vertTwo" presStyleCnt="0"/>
      <dgm:spPr/>
    </dgm:pt>
    <dgm:pt modelId="{EEA801D7-B938-7C49-88B1-57EF8D1F5AB4}" type="pres">
      <dgm:prSet presAssocID="{BFEB7DC1-AFE2-8C4A-9A66-F96DD1436A3E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F7E40-1AD1-DA43-8B90-C0CC060B4756}" type="pres">
      <dgm:prSet presAssocID="{BFEB7DC1-AFE2-8C4A-9A66-F96DD1436A3E}" presName="horzTwo" presStyleCnt="0"/>
      <dgm:spPr/>
    </dgm:pt>
    <dgm:pt modelId="{F1C64781-E89D-EB46-9CFF-B8974A958A0E}" type="pres">
      <dgm:prSet presAssocID="{90BA4271-FED3-D648-B5D8-3EB4C1223C95}" presName="sibSpaceTwo" presStyleCnt="0"/>
      <dgm:spPr/>
    </dgm:pt>
    <dgm:pt modelId="{A85FAC64-9566-A341-8D58-66EB741E824B}" type="pres">
      <dgm:prSet presAssocID="{D9F3E0C9-3A97-4B45-98D0-966F5749AF90}" presName="vertTwo" presStyleCnt="0"/>
      <dgm:spPr/>
    </dgm:pt>
    <dgm:pt modelId="{4BFC07D0-A736-A147-A317-55D9CE2AE1F1}" type="pres">
      <dgm:prSet presAssocID="{D9F3E0C9-3A97-4B45-98D0-966F5749AF90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FD8550-EF90-3245-BE03-FDD41D562723}" type="pres">
      <dgm:prSet presAssocID="{D9F3E0C9-3A97-4B45-98D0-966F5749AF90}" presName="horzTwo" presStyleCnt="0"/>
      <dgm:spPr/>
    </dgm:pt>
  </dgm:ptLst>
  <dgm:cxnLst>
    <dgm:cxn modelId="{EB2F3C26-F419-0A4D-B050-D48E0758AB8D}" type="presOf" srcId="{C5C9E39B-26B1-684D-9C6C-0CEADB4BD6F7}" destId="{5B1C7356-D38E-9142-9BE4-33565AD655C6}" srcOrd="0" destOrd="0" presId="urn:microsoft.com/office/officeart/2005/8/layout/hierarchy4"/>
    <dgm:cxn modelId="{603D6BE2-CFD0-3A4A-ADDA-9DDF05CA23F6}" srcId="{20805E49-6D50-CA4B-9FB8-70D59826F964}" destId="{7A650426-9FD5-F544-BA82-9F98ADCA0A89}" srcOrd="0" destOrd="0" parTransId="{32934A1B-A246-5347-B397-CD80E583A1A8}" sibTransId="{CA4D492D-BAA0-C84C-8EC2-C4D36D588C6A}"/>
    <dgm:cxn modelId="{1E23DB36-2D0C-6642-A2FD-EF103DA4D1FD}" type="presOf" srcId="{7A650426-9FD5-F544-BA82-9F98ADCA0A89}" destId="{768B5D13-3D24-834C-BDCF-F5DDFB712F87}" srcOrd="0" destOrd="0" presId="urn:microsoft.com/office/officeart/2005/8/layout/hierarchy4"/>
    <dgm:cxn modelId="{DE2ED81D-2C48-8D48-9041-9A00E93BC547}" type="presOf" srcId="{BFEB7DC1-AFE2-8C4A-9A66-F96DD1436A3E}" destId="{EEA801D7-B938-7C49-88B1-57EF8D1F5AB4}" srcOrd="0" destOrd="0" presId="urn:microsoft.com/office/officeart/2005/8/layout/hierarchy4"/>
    <dgm:cxn modelId="{98B11268-DC6D-C54F-96FE-63446E97B388}" srcId="{20805E49-6D50-CA4B-9FB8-70D59826F964}" destId="{C5C9E39B-26B1-684D-9C6C-0CEADB4BD6F7}" srcOrd="1" destOrd="0" parTransId="{75C81683-AD25-4C40-AE6A-71D2A3D417E3}" sibTransId="{94A79B66-8FCD-1643-A7FE-E054F0959C88}"/>
    <dgm:cxn modelId="{FDAB3E3C-413D-9746-B9F7-47E79A434BCB}" srcId="{20805E49-6D50-CA4B-9FB8-70D59826F964}" destId="{D9F3E0C9-3A97-4B45-98D0-966F5749AF90}" srcOrd="3" destOrd="0" parTransId="{DA70096D-2946-EA40-9A31-B7E98F703C7E}" sibTransId="{B14EC875-BBA3-2D4B-B4C3-28DD89EA7D7D}"/>
    <dgm:cxn modelId="{E514ED27-011B-0B41-B43A-597D2238B714}" type="presOf" srcId="{20805E49-6D50-CA4B-9FB8-70D59826F964}" destId="{C10E50CA-CC69-A54A-B84F-4E469CB7F491}" srcOrd="0" destOrd="0" presId="urn:microsoft.com/office/officeart/2005/8/layout/hierarchy4"/>
    <dgm:cxn modelId="{EF52C403-99E5-3340-A106-B5F6EC6BA3C5}" srcId="{20805E49-6D50-CA4B-9FB8-70D59826F964}" destId="{BFEB7DC1-AFE2-8C4A-9A66-F96DD1436A3E}" srcOrd="2" destOrd="0" parTransId="{2E6F73A1-A51E-6749-906F-63BE2798B73E}" sibTransId="{90BA4271-FED3-D648-B5D8-3EB4C1223C95}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387F301C-323D-E64B-87F5-ABCC39C64020}" type="presOf" srcId="{E096B259-4EB2-D048-B6DB-88D84229C14D}" destId="{62A8FB94-4BB9-584A-95E1-2F4DBB54A402}" srcOrd="0" destOrd="0" presId="urn:microsoft.com/office/officeart/2005/8/layout/hierarchy4"/>
    <dgm:cxn modelId="{46587755-BF2E-8D4D-A2F7-413429075A96}" type="presOf" srcId="{D9F3E0C9-3A97-4B45-98D0-966F5749AF90}" destId="{4BFC07D0-A736-A147-A317-55D9CE2AE1F1}" srcOrd="0" destOrd="0" presId="urn:microsoft.com/office/officeart/2005/8/layout/hierarchy4"/>
    <dgm:cxn modelId="{04EC6731-DE6A-2446-9F15-4793438DA82F}" type="presParOf" srcId="{62A8FB94-4BB9-584A-95E1-2F4DBB54A402}" destId="{6ADD3595-7664-D040-A909-860FC1EB49D4}" srcOrd="0" destOrd="0" presId="urn:microsoft.com/office/officeart/2005/8/layout/hierarchy4"/>
    <dgm:cxn modelId="{048ACE21-D7F9-4E4B-9065-34ECBF0557FF}" type="presParOf" srcId="{6ADD3595-7664-D040-A909-860FC1EB49D4}" destId="{C10E50CA-CC69-A54A-B84F-4E469CB7F491}" srcOrd="0" destOrd="0" presId="urn:microsoft.com/office/officeart/2005/8/layout/hierarchy4"/>
    <dgm:cxn modelId="{E0C27379-93B9-794A-AE06-5A20CC2AFA51}" type="presParOf" srcId="{6ADD3595-7664-D040-A909-860FC1EB49D4}" destId="{EE67574E-1099-0645-BFAE-AEC9C65823E7}" srcOrd="1" destOrd="0" presId="urn:microsoft.com/office/officeart/2005/8/layout/hierarchy4"/>
    <dgm:cxn modelId="{86F8AE95-8946-8D49-AA24-F5F6329D08FB}" type="presParOf" srcId="{6ADD3595-7664-D040-A909-860FC1EB49D4}" destId="{45470840-829B-FB4C-B4E0-501C5EDFE089}" srcOrd="2" destOrd="0" presId="urn:microsoft.com/office/officeart/2005/8/layout/hierarchy4"/>
    <dgm:cxn modelId="{9593EAFB-6301-2F4E-BECE-AC7C014E6160}" type="presParOf" srcId="{45470840-829B-FB4C-B4E0-501C5EDFE089}" destId="{0E293D59-2EA4-B14F-912B-60E9269B090F}" srcOrd="0" destOrd="0" presId="urn:microsoft.com/office/officeart/2005/8/layout/hierarchy4"/>
    <dgm:cxn modelId="{08ECEAAF-3346-964C-8D7E-68621B0EFE4B}" type="presParOf" srcId="{0E293D59-2EA4-B14F-912B-60E9269B090F}" destId="{768B5D13-3D24-834C-BDCF-F5DDFB712F87}" srcOrd="0" destOrd="0" presId="urn:microsoft.com/office/officeart/2005/8/layout/hierarchy4"/>
    <dgm:cxn modelId="{57DB3197-1B1D-7045-B914-3D73D4DE2882}" type="presParOf" srcId="{0E293D59-2EA4-B14F-912B-60E9269B090F}" destId="{580970F8-0D6A-CA4D-8A9A-420740790095}" srcOrd="1" destOrd="0" presId="urn:microsoft.com/office/officeart/2005/8/layout/hierarchy4"/>
    <dgm:cxn modelId="{77C83439-81FA-534B-AA47-E75CE5630BBE}" type="presParOf" srcId="{45470840-829B-FB4C-B4E0-501C5EDFE089}" destId="{F87A84A6-94F3-7C44-A85D-43AABEED69F4}" srcOrd="1" destOrd="0" presId="urn:microsoft.com/office/officeart/2005/8/layout/hierarchy4"/>
    <dgm:cxn modelId="{3174A8C4-B09B-BB45-A413-9937FA21EFF1}" type="presParOf" srcId="{45470840-829B-FB4C-B4E0-501C5EDFE089}" destId="{54A839B5-0D12-6448-866F-C9D8E43679A9}" srcOrd="2" destOrd="0" presId="urn:microsoft.com/office/officeart/2005/8/layout/hierarchy4"/>
    <dgm:cxn modelId="{77FE2347-C215-0549-A9FF-BD4C9D9D327B}" type="presParOf" srcId="{54A839B5-0D12-6448-866F-C9D8E43679A9}" destId="{5B1C7356-D38E-9142-9BE4-33565AD655C6}" srcOrd="0" destOrd="0" presId="urn:microsoft.com/office/officeart/2005/8/layout/hierarchy4"/>
    <dgm:cxn modelId="{146DD0F2-F7A2-4240-9880-1AD2D43CC575}" type="presParOf" srcId="{54A839B5-0D12-6448-866F-C9D8E43679A9}" destId="{7C8B46EA-16C3-1C44-8504-B75064F1C63F}" srcOrd="1" destOrd="0" presId="urn:microsoft.com/office/officeart/2005/8/layout/hierarchy4"/>
    <dgm:cxn modelId="{8D32DFE8-71F4-234A-82DB-870BFFB6C00F}" type="presParOf" srcId="{45470840-829B-FB4C-B4E0-501C5EDFE089}" destId="{12A572A8-F3DA-E045-B194-D9AB3F846070}" srcOrd="3" destOrd="0" presId="urn:microsoft.com/office/officeart/2005/8/layout/hierarchy4"/>
    <dgm:cxn modelId="{8C843042-2E01-2F4F-99C9-D0954D19CFCC}" type="presParOf" srcId="{45470840-829B-FB4C-B4E0-501C5EDFE089}" destId="{EBA829F7-8F9F-4C40-B980-2AD46577FA62}" srcOrd="4" destOrd="0" presId="urn:microsoft.com/office/officeart/2005/8/layout/hierarchy4"/>
    <dgm:cxn modelId="{88B6BEEE-593A-0142-A089-E1A763EE38D6}" type="presParOf" srcId="{EBA829F7-8F9F-4C40-B980-2AD46577FA62}" destId="{EEA801D7-B938-7C49-88B1-57EF8D1F5AB4}" srcOrd="0" destOrd="0" presId="urn:microsoft.com/office/officeart/2005/8/layout/hierarchy4"/>
    <dgm:cxn modelId="{1EAD7859-F886-134A-9D05-56A5D24ACE3B}" type="presParOf" srcId="{EBA829F7-8F9F-4C40-B980-2AD46577FA62}" destId="{26EF7E40-1AD1-DA43-8B90-C0CC060B4756}" srcOrd="1" destOrd="0" presId="urn:microsoft.com/office/officeart/2005/8/layout/hierarchy4"/>
    <dgm:cxn modelId="{827EB2F6-2E8B-144A-AA4B-166CDC002D15}" type="presParOf" srcId="{45470840-829B-FB4C-B4E0-501C5EDFE089}" destId="{F1C64781-E89D-EB46-9CFF-B8974A958A0E}" srcOrd="5" destOrd="0" presId="urn:microsoft.com/office/officeart/2005/8/layout/hierarchy4"/>
    <dgm:cxn modelId="{A3305081-EF0D-3148-B781-2D4EDBCF6768}" type="presParOf" srcId="{45470840-829B-FB4C-B4E0-501C5EDFE089}" destId="{A85FAC64-9566-A341-8D58-66EB741E824B}" srcOrd="6" destOrd="0" presId="urn:microsoft.com/office/officeart/2005/8/layout/hierarchy4"/>
    <dgm:cxn modelId="{436877B6-54C5-B544-BE9C-9340D48E3241}" type="presParOf" srcId="{A85FAC64-9566-A341-8D58-66EB741E824B}" destId="{4BFC07D0-A736-A147-A317-55D9CE2AE1F1}" srcOrd="0" destOrd="0" presId="urn:microsoft.com/office/officeart/2005/8/layout/hierarchy4"/>
    <dgm:cxn modelId="{056D2761-099D-5948-A5C0-83B317E831DB}" type="presParOf" srcId="{A85FAC64-9566-A341-8D58-66EB741E824B}" destId="{D6FD8550-EF90-3245-BE03-FDD41D56272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96B259-4EB2-D048-B6DB-88D84229C14D}" type="doc">
      <dgm:prSet loTypeId="urn:microsoft.com/office/officeart/2005/8/layout/arrow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650426-9FD5-F544-BA82-9F98ADCA0A89}">
      <dgm:prSet custT="1"/>
      <dgm:spPr/>
      <dgm:t>
        <a:bodyPr/>
        <a:lstStyle/>
        <a:p>
          <a:pPr rtl="0"/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过拟合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2934A1B-A246-5347-B397-CD80E583A1A8}" type="parTrans" cxnId="{603D6BE2-CFD0-3A4A-ADDA-9DDF05CA23F6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4D492D-BAA0-C84C-8EC2-C4D36D588C6A}" type="sibTrans" cxnId="{603D6BE2-CFD0-3A4A-ADDA-9DDF05CA23F6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805E49-6D50-CA4B-9FB8-70D59826F964}">
      <dgm:prSet custT="1"/>
      <dgm:spPr/>
      <dgm:t>
        <a:bodyPr/>
        <a:lstStyle/>
        <a:p>
          <a:pPr rtl="0"/>
          <a:r>
            <a:rPr lang="zh-CN" altLang="en-US" sz="4000" smtClean="0">
              <a:latin typeface="Microsoft YaHei" charset="-122"/>
              <a:ea typeface="Microsoft YaHei" charset="-122"/>
              <a:cs typeface="Microsoft YaHei" charset="-122"/>
            </a:rPr>
            <a:t>欠拟合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D3E9BA2-C6E6-0147-81B0-6B7EDEAC108C}" type="parTrans" cxnId="{55D69AC4-1B23-9043-926F-6F4EDEFE9011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BCCE79-54DB-E54B-878F-ECC1E0273E80}" type="sibTrans" cxnId="{55D69AC4-1B23-9043-926F-6F4EDEFE9011}">
      <dgm:prSet/>
      <dgm:spPr/>
      <dgm:t>
        <a:bodyPr/>
        <a:lstStyle/>
        <a:p>
          <a:endParaRPr lang="en-US" sz="4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5F7185C-7FFA-4547-B494-3EEBEEBEA1B3}" type="pres">
      <dgm:prSet presAssocID="{E096B259-4EB2-D048-B6DB-88D84229C14D}" presName="cycle" presStyleCnt="0">
        <dgm:presLayoutVars>
          <dgm:dir/>
          <dgm:resizeHandles val="exact"/>
        </dgm:presLayoutVars>
      </dgm:prSet>
      <dgm:spPr/>
    </dgm:pt>
    <dgm:pt modelId="{8A34EB1B-BC0B-B148-88D7-863B77C9DA9A}" type="pres">
      <dgm:prSet presAssocID="{20805E49-6D50-CA4B-9FB8-70D59826F964}" presName="arrow" presStyleLbl="node1" presStyleIdx="0" presStyleCnt="2" custScaleX="53160" custScaleY="64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912D0-31C7-3944-AFC4-1A4877A951D8}" type="pres">
      <dgm:prSet presAssocID="{7A650426-9FD5-F544-BA82-9F98ADCA0A89}" presName="arrow" presStyleLbl="node1" presStyleIdx="1" presStyleCnt="2" custScaleX="53160" custScaleY="64608">
        <dgm:presLayoutVars>
          <dgm:bulletEnabled val="1"/>
        </dgm:presLayoutVars>
      </dgm:prSet>
      <dgm:spPr/>
    </dgm:pt>
  </dgm:ptLst>
  <dgm:cxnLst>
    <dgm:cxn modelId="{24785000-46A5-D841-8FFF-336412EEC5F4}" type="presOf" srcId="{20805E49-6D50-CA4B-9FB8-70D59826F964}" destId="{8A34EB1B-BC0B-B148-88D7-863B77C9DA9A}" srcOrd="0" destOrd="0" presId="urn:microsoft.com/office/officeart/2005/8/layout/arrow1"/>
    <dgm:cxn modelId="{55D69AC4-1B23-9043-926F-6F4EDEFE9011}" srcId="{E096B259-4EB2-D048-B6DB-88D84229C14D}" destId="{20805E49-6D50-CA4B-9FB8-70D59826F964}" srcOrd="0" destOrd="0" parTransId="{6D3E9BA2-C6E6-0147-81B0-6B7EDEAC108C}" sibTransId="{D9BCCE79-54DB-E54B-878F-ECC1E0273E80}"/>
    <dgm:cxn modelId="{603D6BE2-CFD0-3A4A-ADDA-9DDF05CA23F6}" srcId="{E096B259-4EB2-D048-B6DB-88D84229C14D}" destId="{7A650426-9FD5-F544-BA82-9F98ADCA0A89}" srcOrd="1" destOrd="0" parTransId="{32934A1B-A246-5347-B397-CD80E583A1A8}" sibTransId="{CA4D492D-BAA0-C84C-8EC2-C4D36D588C6A}"/>
    <dgm:cxn modelId="{B3DC8F3B-AD8D-754E-A6CD-A0F48E14E286}" type="presOf" srcId="{7A650426-9FD5-F544-BA82-9F98ADCA0A89}" destId="{DC4912D0-31C7-3944-AFC4-1A4877A951D8}" srcOrd="0" destOrd="0" presId="urn:microsoft.com/office/officeart/2005/8/layout/arrow1"/>
    <dgm:cxn modelId="{571AE029-E818-564B-8F6E-9AF394DC6FB4}" type="presOf" srcId="{E096B259-4EB2-D048-B6DB-88D84229C14D}" destId="{95F7185C-7FFA-4547-B494-3EEBEEBEA1B3}" srcOrd="0" destOrd="0" presId="urn:microsoft.com/office/officeart/2005/8/layout/arrow1"/>
    <dgm:cxn modelId="{93B23CC8-7817-D847-917D-C8520F0DA618}" type="presParOf" srcId="{95F7185C-7FFA-4547-B494-3EEBEEBEA1B3}" destId="{8A34EB1B-BC0B-B148-88D7-863B77C9DA9A}" srcOrd="0" destOrd="0" presId="urn:microsoft.com/office/officeart/2005/8/layout/arrow1"/>
    <dgm:cxn modelId="{80B5A946-FD27-B844-8A83-FC9079B8F9D0}" type="presParOf" srcId="{95F7185C-7FFA-4547-B494-3EEBEEBEA1B3}" destId="{DC4912D0-31C7-3944-AFC4-1A4877A951D8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B9C58-EB04-ED4F-B97E-850937360693}">
      <dsp:nvSpPr>
        <dsp:cNvPr id="0" name=""/>
        <dsp:cNvSpPr/>
      </dsp:nvSpPr>
      <dsp:spPr>
        <a:xfrm>
          <a:off x="4467201" y="2057578"/>
          <a:ext cx="3189525" cy="1594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lvl="0" algn="ctr" defTabSz="2622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900" kern="1200" dirty="0" smtClean="0">
              <a:latin typeface="Microsoft YaHei" charset="-122"/>
              <a:ea typeface="Microsoft YaHei" charset="-122"/>
              <a:cs typeface="Microsoft YaHei" charset="-122"/>
            </a:rPr>
            <a:t>机器学习</a:t>
          </a:r>
          <a:endParaRPr lang="zh-CN" altLang="en-US" sz="59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513910" y="2104287"/>
        <a:ext cx="3096107" cy="1501344"/>
      </dsp:txXfrm>
    </dsp:sp>
    <dsp:sp modelId="{D2D9EECA-682C-3B4F-90B7-AD212A7D912D}">
      <dsp:nvSpPr>
        <dsp:cNvPr id="0" name=""/>
        <dsp:cNvSpPr/>
      </dsp:nvSpPr>
      <dsp:spPr>
        <a:xfrm rot="12942401">
          <a:off x="3043713" y="2371328"/>
          <a:ext cx="1571165" cy="50273"/>
        </a:xfrm>
        <a:custGeom>
          <a:avLst/>
          <a:gdLst/>
          <a:ahLst/>
          <a:cxnLst/>
          <a:rect l="0" t="0" r="0" b="0"/>
          <a:pathLst>
            <a:path>
              <a:moveTo>
                <a:pt x="0" y="25136"/>
              </a:moveTo>
              <a:lnTo>
                <a:pt x="1571165" y="2513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3790016" y="2357186"/>
        <a:ext cx="78558" cy="78558"/>
      </dsp:txXfrm>
    </dsp:sp>
    <dsp:sp modelId="{DD92E30D-2605-1546-9154-BAF17BD656F8}">
      <dsp:nvSpPr>
        <dsp:cNvPr id="0" name=""/>
        <dsp:cNvSpPr/>
      </dsp:nvSpPr>
      <dsp:spPr>
        <a:xfrm>
          <a:off x="1865" y="1140589"/>
          <a:ext cx="3189525" cy="1594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监督学习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574" y="1187298"/>
        <a:ext cx="3096107" cy="1501344"/>
      </dsp:txXfrm>
    </dsp:sp>
    <dsp:sp modelId="{C0B087C5-9BE8-CD47-9653-CC6E3A4C5B66}">
      <dsp:nvSpPr>
        <dsp:cNvPr id="0" name=""/>
        <dsp:cNvSpPr/>
      </dsp:nvSpPr>
      <dsp:spPr>
        <a:xfrm rot="8657599">
          <a:off x="3043713" y="3288317"/>
          <a:ext cx="1571165" cy="50273"/>
        </a:xfrm>
        <a:custGeom>
          <a:avLst/>
          <a:gdLst/>
          <a:ahLst/>
          <a:cxnLst/>
          <a:rect l="0" t="0" r="0" b="0"/>
          <a:pathLst>
            <a:path>
              <a:moveTo>
                <a:pt x="0" y="25136"/>
              </a:moveTo>
              <a:lnTo>
                <a:pt x="1571165" y="2513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3790016" y="3274175"/>
        <a:ext cx="78558" cy="78558"/>
      </dsp:txXfrm>
    </dsp:sp>
    <dsp:sp modelId="{0ED8FFC8-472C-CB47-8D34-4C9039B2896D}">
      <dsp:nvSpPr>
        <dsp:cNvPr id="0" name=""/>
        <dsp:cNvSpPr/>
      </dsp:nvSpPr>
      <dsp:spPr>
        <a:xfrm>
          <a:off x="1865" y="2974567"/>
          <a:ext cx="3189525" cy="1594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无监督学习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574" y="3021276"/>
        <a:ext cx="3096107" cy="15013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4EB1B-BC0B-B148-88D7-863B77C9DA9A}">
      <dsp:nvSpPr>
        <dsp:cNvPr id="0" name=""/>
        <dsp:cNvSpPr/>
      </dsp:nvSpPr>
      <dsp:spPr>
        <a:xfrm rot="16200000">
          <a:off x="1285661" y="971277"/>
          <a:ext cx="2915904" cy="3543844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欠拟合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5400000">
        <a:off x="1481975" y="2014222"/>
        <a:ext cx="3033561" cy="1457952"/>
      </dsp:txXfrm>
    </dsp:sp>
    <dsp:sp modelId="{DC4912D0-31C7-3944-AFC4-1A4877A951D8}">
      <dsp:nvSpPr>
        <dsp:cNvPr id="0" name=""/>
        <dsp:cNvSpPr/>
      </dsp:nvSpPr>
      <dsp:spPr>
        <a:xfrm rot="5400000">
          <a:off x="10856854" y="971277"/>
          <a:ext cx="2915904" cy="3543844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过拟合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10542885" y="2014223"/>
        <a:ext cx="3033561" cy="14579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4EB1B-BC0B-B148-88D7-863B77C9DA9A}">
      <dsp:nvSpPr>
        <dsp:cNvPr id="0" name=""/>
        <dsp:cNvSpPr/>
      </dsp:nvSpPr>
      <dsp:spPr>
        <a:xfrm rot="16200000">
          <a:off x="1285661" y="971277"/>
          <a:ext cx="2915904" cy="3543844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欠拟合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5400000">
        <a:off x="1481975" y="2014222"/>
        <a:ext cx="3033561" cy="1457952"/>
      </dsp:txXfrm>
    </dsp:sp>
    <dsp:sp modelId="{DC4912D0-31C7-3944-AFC4-1A4877A951D8}">
      <dsp:nvSpPr>
        <dsp:cNvPr id="0" name=""/>
        <dsp:cNvSpPr/>
      </dsp:nvSpPr>
      <dsp:spPr>
        <a:xfrm rot="5400000">
          <a:off x="10856854" y="971277"/>
          <a:ext cx="2915904" cy="3543844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过拟合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10542885" y="2014223"/>
        <a:ext cx="3033561" cy="1457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B9C58-EB04-ED4F-B97E-850937360693}">
      <dsp:nvSpPr>
        <dsp:cNvPr id="0" name=""/>
        <dsp:cNvSpPr/>
      </dsp:nvSpPr>
      <dsp:spPr>
        <a:xfrm>
          <a:off x="1865" y="2057578"/>
          <a:ext cx="3189525" cy="159476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lvl="0" algn="ctr" defTabSz="2622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900" kern="1200" dirty="0" smtClean="0"/>
            <a:t>机器学习</a:t>
          </a:r>
          <a:endParaRPr lang="zh-CN" altLang="en-US" sz="5900" kern="1200" dirty="0"/>
        </a:p>
      </dsp:txBody>
      <dsp:txXfrm>
        <a:off x="48574" y="2104287"/>
        <a:ext cx="3096107" cy="1501344"/>
      </dsp:txXfrm>
    </dsp:sp>
    <dsp:sp modelId="{EDC6ACBA-C7AB-8B4D-A7FD-343C10EBD4A3}">
      <dsp:nvSpPr>
        <dsp:cNvPr id="0" name=""/>
        <dsp:cNvSpPr/>
      </dsp:nvSpPr>
      <dsp:spPr>
        <a:xfrm>
          <a:off x="3191390" y="2829823"/>
          <a:ext cx="1275810" cy="50273"/>
        </a:xfrm>
        <a:custGeom>
          <a:avLst/>
          <a:gdLst/>
          <a:ahLst/>
          <a:cxnLst/>
          <a:rect l="0" t="0" r="0" b="0"/>
          <a:pathLst>
            <a:path>
              <a:moveTo>
                <a:pt x="0" y="25136"/>
              </a:moveTo>
              <a:lnTo>
                <a:pt x="1275810" y="2513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97400" y="2823064"/>
        <a:ext cx="63790" cy="63790"/>
      </dsp:txXfrm>
    </dsp:sp>
    <dsp:sp modelId="{E12834D2-1E37-E444-91E2-28CF1ACBB999}">
      <dsp:nvSpPr>
        <dsp:cNvPr id="0" name=""/>
        <dsp:cNvSpPr/>
      </dsp:nvSpPr>
      <dsp:spPr>
        <a:xfrm>
          <a:off x="4467201" y="2057578"/>
          <a:ext cx="3189525" cy="1594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强化学习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513910" y="2104287"/>
        <a:ext cx="3096107" cy="1501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B9C58-EB04-ED4F-B97E-850937360693}">
      <dsp:nvSpPr>
        <dsp:cNvPr id="0" name=""/>
        <dsp:cNvSpPr/>
      </dsp:nvSpPr>
      <dsp:spPr>
        <a:xfrm>
          <a:off x="5640968" y="2641081"/>
          <a:ext cx="2012969" cy="1006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机器学习</a:t>
          </a:r>
          <a:endParaRPr lang="zh-CN" altLang="en-US" sz="3000" kern="1200" dirty="0"/>
        </a:p>
      </dsp:txBody>
      <dsp:txXfrm>
        <a:off x="5670447" y="2670560"/>
        <a:ext cx="1954011" cy="947526"/>
      </dsp:txXfrm>
    </dsp:sp>
    <dsp:sp modelId="{D2D9EECA-682C-3B4F-90B7-AD212A7D912D}">
      <dsp:nvSpPr>
        <dsp:cNvPr id="0" name=""/>
        <dsp:cNvSpPr/>
      </dsp:nvSpPr>
      <dsp:spPr>
        <a:xfrm rot="14454187">
          <a:off x="4410482" y="2405049"/>
          <a:ext cx="1655784" cy="31728"/>
        </a:xfrm>
        <a:custGeom>
          <a:avLst/>
          <a:gdLst/>
          <a:ahLst/>
          <a:cxnLst/>
          <a:rect l="0" t="0" r="0" b="0"/>
          <a:pathLst>
            <a:path>
              <a:moveTo>
                <a:pt x="0" y="15864"/>
              </a:moveTo>
              <a:lnTo>
                <a:pt x="1655784" y="1586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5196980" y="2379518"/>
        <a:ext cx="82789" cy="82789"/>
      </dsp:txXfrm>
    </dsp:sp>
    <dsp:sp modelId="{DD92E30D-2605-1546-9154-BAF17BD656F8}">
      <dsp:nvSpPr>
        <dsp:cNvPr id="0" name=""/>
        <dsp:cNvSpPr/>
      </dsp:nvSpPr>
      <dsp:spPr>
        <a:xfrm>
          <a:off x="2822811" y="1194259"/>
          <a:ext cx="2012969" cy="100648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监督学习</a:t>
          </a:r>
          <a:endParaRPr lang="zh-CN" altLang="en-US" sz="3000" kern="1200" dirty="0"/>
        </a:p>
      </dsp:txBody>
      <dsp:txXfrm>
        <a:off x="2852290" y="1223738"/>
        <a:ext cx="1954011" cy="947526"/>
      </dsp:txXfrm>
    </dsp:sp>
    <dsp:sp modelId="{67ABEF6A-B6C1-6C42-A531-717188A4DC02}">
      <dsp:nvSpPr>
        <dsp:cNvPr id="0" name=""/>
        <dsp:cNvSpPr/>
      </dsp:nvSpPr>
      <dsp:spPr>
        <a:xfrm rot="14110531">
          <a:off x="1715228" y="1102909"/>
          <a:ext cx="1409977" cy="31728"/>
        </a:xfrm>
        <a:custGeom>
          <a:avLst/>
          <a:gdLst/>
          <a:ahLst/>
          <a:cxnLst/>
          <a:rect l="0" t="0" r="0" b="0"/>
          <a:pathLst>
            <a:path>
              <a:moveTo>
                <a:pt x="0" y="15864"/>
              </a:moveTo>
              <a:lnTo>
                <a:pt x="1409977" y="1586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84967" y="1083524"/>
        <a:ext cx="70498" cy="70498"/>
      </dsp:txXfrm>
    </dsp:sp>
    <dsp:sp modelId="{E864F082-A80D-2B4B-932D-64D81393CE07}">
      <dsp:nvSpPr>
        <dsp:cNvPr id="0" name=""/>
        <dsp:cNvSpPr/>
      </dsp:nvSpPr>
      <dsp:spPr>
        <a:xfrm>
          <a:off x="4653" y="36802"/>
          <a:ext cx="2012969" cy="1006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图像分类</a:t>
          </a:r>
          <a:endParaRPr lang="zh-CN" altLang="en-US" sz="3000" kern="1200" dirty="0"/>
        </a:p>
      </dsp:txBody>
      <dsp:txXfrm>
        <a:off x="34132" y="66281"/>
        <a:ext cx="1954011" cy="947526"/>
      </dsp:txXfrm>
    </dsp:sp>
    <dsp:sp modelId="{59BE2635-75D8-B641-925B-60DAAA3E0229}">
      <dsp:nvSpPr>
        <dsp:cNvPr id="0" name=""/>
        <dsp:cNvSpPr/>
      </dsp:nvSpPr>
      <dsp:spPr>
        <a:xfrm rot="10800000">
          <a:off x="2017623" y="1681638"/>
          <a:ext cx="805187" cy="31728"/>
        </a:xfrm>
        <a:custGeom>
          <a:avLst/>
          <a:gdLst/>
          <a:ahLst/>
          <a:cxnLst/>
          <a:rect l="0" t="0" r="0" b="0"/>
          <a:pathLst>
            <a:path>
              <a:moveTo>
                <a:pt x="0" y="15864"/>
              </a:moveTo>
              <a:lnTo>
                <a:pt x="805187" y="1586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400087" y="1677372"/>
        <a:ext cx="40259" cy="40259"/>
      </dsp:txXfrm>
    </dsp:sp>
    <dsp:sp modelId="{BAFEF95B-59A6-654A-8AC3-C08F90CCCF38}">
      <dsp:nvSpPr>
        <dsp:cNvPr id="0" name=""/>
        <dsp:cNvSpPr/>
      </dsp:nvSpPr>
      <dsp:spPr>
        <a:xfrm>
          <a:off x="4653" y="1194259"/>
          <a:ext cx="2012969" cy="1006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目标检测</a:t>
          </a:r>
          <a:endParaRPr lang="zh-CN" altLang="en-US" sz="3000" kern="1200" dirty="0"/>
        </a:p>
      </dsp:txBody>
      <dsp:txXfrm>
        <a:off x="34132" y="1223738"/>
        <a:ext cx="1954011" cy="947526"/>
      </dsp:txXfrm>
    </dsp:sp>
    <dsp:sp modelId="{2B24FB53-9809-BB4C-839C-FB6FE320B4AE}">
      <dsp:nvSpPr>
        <dsp:cNvPr id="0" name=""/>
        <dsp:cNvSpPr/>
      </dsp:nvSpPr>
      <dsp:spPr>
        <a:xfrm rot="7489469">
          <a:off x="1715228" y="2260366"/>
          <a:ext cx="1409977" cy="31728"/>
        </a:xfrm>
        <a:custGeom>
          <a:avLst/>
          <a:gdLst/>
          <a:ahLst/>
          <a:cxnLst/>
          <a:rect l="0" t="0" r="0" b="0"/>
          <a:pathLst>
            <a:path>
              <a:moveTo>
                <a:pt x="0" y="15864"/>
              </a:moveTo>
              <a:lnTo>
                <a:pt x="1409977" y="1586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84967" y="2240981"/>
        <a:ext cx="70498" cy="70498"/>
      </dsp:txXfrm>
    </dsp:sp>
    <dsp:sp modelId="{D8E11DDA-06E7-8045-B660-2FA26A904F7A}">
      <dsp:nvSpPr>
        <dsp:cNvPr id="0" name=""/>
        <dsp:cNvSpPr/>
      </dsp:nvSpPr>
      <dsp:spPr>
        <a:xfrm>
          <a:off x="4653" y="2351717"/>
          <a:ext cx="2012969" cy="1006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序列生成</a:t>
          </a:r>
          <a:endParaRPr lang="zh-CN" altLang="en-US" sz="3000" kern="1200" dirty="0"/>
        </a:p>
      </dsp:txBody>
      <dsp:txXfrm>
        <a:off x="34132" y="2381196"/>
        <a:ext cx="1954011" cy="947526"/>
      </dsp:txXfrm>
    </dsp:sp>
    <dsp:sp modelId="{C0B087C5-9BE8-CD47-9653-CC6E3A4C5B66}">
      <dsp:nvSpPr>
        <dsp:cNvPr id="0" name=""/>
        <dsp:cNvSpPr/>
      </dsp:nvSpPr>
      <dsp:spPr>
        <a:xfrm rot="7145813">
          <a:off x="4410482" y="3851871"/>
          <a:ext cx="1655784" cy="31728"/>
        </a:xfrm>
        <a:custGeom>
          <a:avLst/>
          <a:gdLst/>
          <a:ahLst/>
          <a:cxnLst/>
          <a:rect l="0" t="0" r="0" b="0"/>
          <a:pathLst>
            <a:path>
              <a:moveTo>
                <a:pt x="0" y="15864"/>
              </a:moveTo>
              <a:lnTo>
                <a:pt x="1655784" y="1586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5196980" y="3826340"/>
        <a:ext cx="82789" cy="82789"/>
      </dsp:txXfrm>
    </dsp:sp>
    <dsp:sp modelId="{0ED8FFC8-472C-CB47-8D34-4C9039B2896D}">
      <dsp:nvSpPr>
        <dsp:cNvPr id="0" name=""/>
        <dsp:cNvSpPr/>
      </dsp:nvSpPr>
      <dsp:spPr>
        <a:xfrm>
          <a:off x="2822811" y="4087904"/>
          <a:ext cx="2012969" cy="100648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无监督学习</a:t>
          </a:r>
          <a:endParaRPr lang="zh-CN" altLang="en-US" sz="3000" kern="1200" dirty="0"/>
        </a:p>
      </dsp:txBody>
      <dsp:txXfrm>
        <a:off x="2852290" y="4117383"/>
        <a:ext cx="1954011" cy="947526"/>
      </dsp:txXfrm>
    </dsp:sp>
    <dsp:sp modelId="{37CC1936-32DC-7741-89F8-D749BC50CCC2}">
      <dsp:nvSpPr>
        <dsp:cNvPr id="0" name=""/>
        <dsp:cNvSpPr/>
      </dsp:nvSpPr>
      <dsp:spPr>
        <a:xfrm rot="12942401">
          <a:off x="1924421" y="4285917"/>
          <a:ext cx="991591" cy="31728"/>
        </a:xfrm>
        <a:custGeom>
          <a:avLst/>
          <a:gdLst/>
          <a:ahLst/>
          <a:cxnLst/>
          <a:rect l="0" t="0" r="0" b="0"/>
          <a:pathLst>
            <a:path>
              <a:moveTo>
                <a:pt x="0" y="15864"/>
              </a:moveTo>
              <a:lnTo>
                <a:pt x="991591" y="1586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95427" y="4276992"/>
        <a:ext cx="49579" cy="49579"/>
      </dsp:txXfrm>
    </dsp:sp>
    <dsp:sp modelId="{3BEC89CA-EDDC-D442-9F37-455243C3AC35}">
      <dsp:nvSpPr>
        <dsp:cNvPr id="0" name=""/>
        <dsp:cNvSpPr/>
      </dsp:nvSpPr>
      <dsp:spPr>
        <a:xfrm>
          <a:off x="4653" y="3509175"/>
          <a:ext cx="2012969" cy="1006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聚类</a:t>
          </a:r>
          <a:endParaRPr lang="zh-CN" altLang="en-US" sz="3000" kern="1200" dirty="0"/>
        </a:p>
      </dsp:txBody>
      <dsp:txXfrm>
        <a:off x="34132" y="3538654"/>
        <a:ext cx="1954011" cy="947526"/>
      </dsp:txXfrm>
    </dsp:sp>
    <dsp:sp modelId="{41201061-EE5C-8947-B777-66AE2521A611}">
      <dsp:nvSpPr>
        <dsp:cNvPr id="0" name=""/>
        <dsp:cNvSpPr/>
      </dsp:nvSpPr>
      <dsp:spPr>
        <a:xfrm rot="8657599">
          <a:off x="1924421" y="4864646"/>
          <a:ext cx="991591" cy="31728"/>
        </a:xfrm>
        <a:custGeom>
          <a:avLst/>
          <a:gdLst/>
          <a:ahLst/>
          <a:cxnLst/>
          <a:rect l="0" t="0" r="0" b="0"/>
          <a:pathLst>
            <a:path>
              <a:moveTo>
                <a:pt x="0" y="15864"/>
              </a:moveTo>
              <a:lnTo>
                <a:pt x="991591" y="1586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95427" y="4855721"/>
        <a:ext cx="49579" cy="49579"/>
      </dsp:txXfrm>
    </dsp:sp>
    <dsp:sp modelId="{D8B7F17C-26FE-C041-A30D-D0EADE51B34C}">
      <dsp:nvSpPr>
        <dsp:cNvPr id="0" name=""/>
        <dsp:cNvSpPr/>
      </dsp:nvSpPr>
      <dsp:spPr>
        <a:xfrm>
          <a:off x="4653" y="4666632"/>
          <a:ext cx="2012969" cy="1006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降维</a:t>
          </a:r>
          <a:endParaRPr lang="zh-CN" altLang="en-US" sz="3000" kern="1200" dirty="0"/>
        </a:p>
      </dsp:txBody>
      <dsp:txXfrm>
        <a:off x="34132" y="4696111"/>
        <a:ext cx="1954011" cy="9475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B9C58-EB04-ED4F-B97E-850937360693}">
      <dsp:nvSpPr>
        <dsp:cNvPr id="0" name=""/>
        <dsp:cNvSpPr/>
      </dsp:nvSpPr>
      <dsp:spPr>
        <a:xfrm>
          <a:off x="494" y="2475830"/>
          <a:ext cx="2044838" cy="102241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/>
            <a:t>机器学习</a:t>
          </a:r>
          <a:endParaRPr lang="zh-CN" altLang="en-US" sz="3800" kern="1200" dirty="0"/>
        </a:p>
      </dsp:txBody>
      <dsp:txXfrm>
        <a:off x="30440" y="2505776"/>
        <a:ext cx="1984946" cy="962527"/>
      </dsp:txXfrm>
    </dsp:sp>
    <dsp:sp modelId="{705D92C6-D9CD-3C4F-8B25-1BF7B3DBA49E}">
      <dsp:nvSpPr>
        <dsp:cNvPr id="0" name=""/>
        <dsp:cNvSpPr/>
      </dsp:nvSpPr>
      <dsp:spPr>
        <a:xfrm>
          <a:off x="2045332" y="2971637"/>
          <a:ext cx="817935" cy="30805"/>
        </a:xfrm>
        <a:custGeom>
          <a:avLst/>
          <a:gdLst/>
          <a:ahLst/>
          <a:cxnLst/>
          <a:rect l="0" t="0" r="0" b="0"/>
          <a:pathLst>
            <a:path>
              <a:moveTo>
                <a:pt x="0" y="15402"/>
              </a:moveTo>
              <a:lnTo>
                <a:pt x="817935" y="1540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33852" y="2966591"/>
        <a:ext cx="40896" cy="40896"/>
      </dsp:txXfrm>
    </dsp:sp>
    <dsp:sp modelId="{E59650D1-8A55-434F-8E70-D6565E523FA0}">
      <dsp:nvSpPr>
        <dsp:cNvPr id="0" name=""/>
        <dsp:cNvSpPr/>
      </dsp:nvSpPr>
      <dsp:spPr>
        <a:xfrm>
          <a:off x="2863268" y="2475830"/>
          <a:ext cx="2044838" cy="1022419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/>
            <a:t>强化学习</a:t>
          </a:r>
          <a:endParaRPr lang="zh-CN" altLang="en-US" sz="3800" kern="1200" dirty="0"/>
        </a:p>
      </dsp:txBody>
      <dsp:txXfrm>
        <a:off x="2893214" y="2505776"/>
        <a:ext cx="1984946" cy="962527"/>
      </dsp:txXfrm>
    </dsp:sp>
    <dsp:sp modelId="{CE833127-54DC-0149-9AB9-D45D845697A0}">
      <dsp:nvSpPr>
        <dsp:cNvPr id="0" name=""/>
        <dsp:cNvSpPr/>
      </dsp:nvSpPr>
      <dsp:spPr>
        <a:xfrm rot="19457599">
          <a:off x="4813429" y="2677691"/>
          <a:ext cx="1007290" cy="30805"/>
        </a:xfrm>
        <a:custGeom>
          <a:avLst/>
          <a:gdLst/>
          <a:ahLst/>
          <a:cxnLst/>
          <a:rect l="0" t="0" r="0" b="0"/>
          <a:pathLst>
            <a:path>
              <a:moveTo>
                <a:pt x="0" y="15402"/>
              </a:moveTo>
              <a:lnTo>
                <a:pt x="1007290" y="1540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91892" y="2667912"/>
        <a:ext cx="50364" cy="50364"/>
      </dsp:txXfrm>
    </dsp:sp>
    <dsp:sp modelId="{F2513908-CD10-4C4D-8CC1-AEF1AF500E94}">
      <dsp:nvSpPr>
        <dsp:cNvPr id="0" name=""/>
        <dsp:cNvSpPr/>
      </dsp:nvSpPr>
      <dsp:spPr>
        <a:xfrm>
          <a:off x="5726043" y="1887939"/>
          <a:ext cx="2044838" cy="10224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800" kern="1200" dirty="0" err="1" smtClean="0"/>
            <a:t>alphaGo</a:t>
          </a:r>
          <a:endParaRPr lang="zh-CN" altLang="en-US" sz="3800" kern="1200" dirty="0"/>
        </a:p>
      </dsp:txBody>
      <dsp:txXfrm>
        <a:off x="5755989" y="1917885"/>
        <a:ext cx="1984946" cy="962527"/>
      </dsp:txXfrm>
    </dsp:sp>
    <dsp:sp modelId="{B344536E-4BBC-5F4F-9A73-2509197134C0}">
      <dsp:nvSpPr>
        <dsp:cNvPr id="0" name=""/>
        <dsp:cNvSpPr/>
      </dsp:nvSpPr>
      <dsp:spPr>
        <a:xfrm rot="2142401">
          <a:off x="4813429" y="3265582"/>
          <a:ext cx="1007290" cy="30805"/>
        </a:xfrm>
        <a:custGeom>
          <a:avLst/>
          <a:gdLst/>
          <a:ahLst/>
          <a:cxnLst/>
          <a:rect l="0" t="0" r="0" b="0"/>
          <a:pathLst>
            <a:path>
              <a:moveTo>
                <a:pt x="0" y="15402"/>
              </a:moveTo>
              <a:lnTo>
                <a:pt x="1007290" y="1540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91892" y="3255803"/>
        <a:ext cx="50364" cy="50364"/>
      </dsp:txXfrm>
    </dsp:sp>
    <dsp:sp modelId="{C915446D-5A0D-E249-846B-0E2E2142B564}">
      <dsp:nvSpPr>
        <dsp:cNvPr id="0" name=""/>
        <dsp:cNvSpPr/>
      </dsp:nvSpPr>
      <dsp:spPr>
        <a:xfrm>
          <a:off x="5726043" y="3063721"/>
          <a:ext cx="2044838" cy="10224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smtClean="0"/>
            <a:t>自动驾驶</a:t>
          </a:r>
          <a:endParaRPr lang="zh-CN" altLang="en-US" sz="3800" kern="1200" dirty="0"/>
        </a:p>
      </dsp:txBody>
      <dsp:txXfrm>
        <a:off x="5755989" y="3093667"/>
        <a:ext cx="1984946" cy="9625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011EA-F9E8-624B-8FC9-2ACF568A8D34}">
      <dsp:nvSpPr>
        <dsp:cNvPr id="0" name=""/>
        <dsp:cNvSpPr/>
      </dsp:nvSpPr>
      <dsp:spPr>
        <a:xfrm>
          <a:off x="220389" y="2556676"/>
          <a:ext cx="3291742" cy="1084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800" kern="1200" dirty="0" smtClean="0"/>
            <a:t>输入</a:t>
          </a:r>
          <a:endParaRPr lang="zh-CN" altLang="en-US" sz="5800" kern="1200" dirty="0"/>
        </a:p>
      </dsp:txBody>
      <dsp:txXfrm>
        <a:off x="220389" y="2556676"/>
        <a:ext cx="3291742" cy="1084778"/>
      </dsp:txXfrm>
    </dsp:sp>
    <dsp:sp modelId="{7476A842-FF84-114B-9356-D69883418119}">
      <dsp:nvSpPr>
        <dsp:cNvPr id="0" name=""/>
        <dsp:cNvSpPr/>
      </dsp:nvSpPr>
      <dsp:spPr>
        <a:xfrm>
          <a:off x="216648" y="2226753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630055-1F34-4446-9081-1564BE7F563E}">
      <dsp:nvSpPr>
        <dsp:cNvPr id="0" name=""/>
        <dsp:cNvSpPr/>
      </dsp:nvSpPr>
      <dsp:spPr>
        <a:xfrm>
          <a:off x="399938" y="1860173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57ECB-6505-2B40-827B-974085FF98D5}">
      <dsp:nvSpPr>
        <dsp:cNvPr id="0" name=""/>
        <dsp:cNvSpPr/>
      </dsp:nvSpPr>
      <dsp:spPr>
        <a:xfrm>
          <a:off x="839835" y="1933489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3A899D-25A4-8E4C-BB34-E8ADFF05F811}">
      <dsp:nvSpPr>
        <dsp:cNvPr id="0" name=""/>
        <dsp:cNvSpPr/>
      </dsp:nvSpPr>
      <dsp:spPr>
        <a:xfrm>
          <a:off x="1206415" y="1530250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6DE60C-9F92-E040-8E11-B21E6ECE6799}">
      <dsp:nvSpPr>
        <dsp:cNvPr id="0" name=""/>
        <dsp:cNvSpPr/>
      </dsp:nvSpPr>
      <dsp:spPr>
        <a:xfrm>
          <a:off x="1682970" y="1383618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8A31EF-6373-7946-8D61-1FAE75E2E8D8}">
      <dsp:nvSpPr>
        <dsp:cNvPr id="0" name=""/>
        <dsp:cNvSpPr/>
      </dsp:nvSpPr>
      <dsp:spPr>
        <a:xfrm>
          <a:off x="2269499" y="1640224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0A3756-BF46-3548-A4E4-6FB154F01066}">
      <dsp:nvSpPr>
        <dsp:cNvPr id="0" name=""/>
        <dsp:cNvSpPr/>
      </dsp:nvSpPr>
      <dsp:spPr>
        <a:xfrm>
          <a:off x="2636079" y="1823515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CFF7B6-D4DC-D54F-AC29-BAA669FE0953}">
      <dsp:nvSpPr>
        <dsp:cNvPr id="0" name=""/>
        <dsp:cNvSpPr/>
      </dsp:nvSpPr>
      <dsp:spPr>
        <a:xfrm>
          <a:off x="3149292" y="2226753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D31783-7090-2948-81AD-DA8784D98E1E}">
      <dsp:nvSpPr>
        <dsp:cNvPr id="0" name=""/>
        <dsp:cNvSpPr/>
      </dsp:nvSpPr>
      <dsp:spPr>
        <a:xfrm>
          <a:off x="3369240" y="2629992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162173-93D7-144C-B0D2-3DF5E8D89A52}">
      <dsp:nvSpPr>
        <dsp:cNvPr id="0" name=""/>
        <dsp:cNvSpPr/>
      </dsp:nvSpPr>
      <dsp:spPr>
        <a:xfrm>
          <a:off x="1463022" y="1860173"/>
          <a:ext cx="673311" cy="6733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FFA0AD-3E2B-1848-9686-1F8715BD9827}">
      <dsp:nvSpPr>
        <dsp:cNvPr id="0" name=""/>
        <dsp:cNvSpPr/>
      </dsp:nvSpPr>
      <dsp:spPr>
        <a:xfrm>
          <a:off x="33358" y="3253178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0C5E4C-357D-E44A-9EBF-8DE3C688B0ED}">
      <dsp:nvSpPr>
        <dsp:cNvPr id="0" name=""/>
        <dsp:cNvSpPr/>
      </dsp:nvSpPr>
      <dsp:spPr>
        <a:xfrm>
          <a:off x="253306" y="3583101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47C933-C9B2-434E-BE65-BB6E7DCF5EBF}">
      <dsp:nvSpPr>
        <dsp:cNvPr id="0" name=""/>
        <dsp:cNvSpPr/>
      </dsp:nvSpPr>
      <dsp:spPr>
        <a:xfrm>
          <a:off x="803177" y="3876365"/>
          <a:ext cx="598498" cy="5984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A39E92-1B82-2540-8DE9-4884779CF33E}">
      <dsp:nvSpPr>
        <dsp:cNvPr id="0" name=""/>
        <dsp:cNvSpPr/>
      </dsp:nvSpPr>
      <dsp:spPr>
        <a:xfrm>
          <a:off x="1572996" y="4352920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B63703-F067-BC40-B7D5-9E9CDBC06E70}">
      <dsp:nvSpPr>
        <dsp:cNvPr id="0" name=""/>
        <dsp:cNvSpPr/>
      </dsp:nvSpPr>
      <dsp:spPr>
        <a:xfrm>
          <a:off x="1719628" y="3876365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0B02EB-FA8C-F24C-8140-66DE26E1E418}">
      <dsp:nvSpPr>
        <dsp:cNvPr id="0" name=""/>
        <dsp:cNvSpPr/>
      </dsp:nvSpPr>
      <dsp:spPr>
        <a:xfrm>
          <a:off x="2086208" y="4389578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9F1939-7B5D-5C4F-B889-6E0C73936E57}">
      <dsp:nvSpPr>
        <dsp:cNvPr id="0" name=""/>
        <dsp:cNvSpPr/>
      </dsp:nvSpPr>
      <dsp:spPr>
        <a:xfrm>
          <a:off x="2416131" y="3803049"/>
          <a:ext cx="598498" cy="5984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28FAAC-AC62-714D-BFCF-67DD0C514EEF}">
      <dsp:nvSpPr>
        <dsp:cNvPr id="0" name=""/>
        <dsp:cNvSpPr/>
      </dsp:nvSpPr>
      <dsp:spPr>
        <a:xfrm>
          <a:off x="3222608" y="3656417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A37FAE-1D4B-6F44-B2F7-AB49C48ACB31}">
      <dsp:nvSpPr>
        <dsp:cNvPr id="0" name=""/>
        <dsp:cNvSpPr/>
      </dsp:nvSpPr>
      <dsp:spPr>
        <a:xfrm>
          <a:off x="3634076" y="1932879"/>
          <a:ext cx="1208422" cy="230701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4AD590-4399-964E-BFD8-5DFD05ECEDC3}">
      <dsp:nvSpPr>
        <dsp:cNvPr id="0" name=""/>
        <dsp:cNvSpPr/>
      </dsp:nvSpPr>
      <dsp:spPr>
        <a:xfrm>
          <a:off x="4842498" y="1934000"/>
          <a:ext cx="3295697" cy="230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800" kern="1200" dirty="0" smtClean="0"/>
            <a:t>关系</a:t>
          </a:r>
          <a:endParaRPr lang="zh-CN" altLang="en-US" sz="5800" kern="1200" dirty="0"/>
        </a:p>
      </dsp:txBody>
      <dsp:txXfrm>
        <a:off x="4842498" y="1934000"/>
        <a:ext cx="3295697" cy="2306988"/>
      </dsp:txXfrm>
    </dsp:sp>
    <dsp:sp modelId="{A70974CF-60B9-3341-8094-FFDDA6CF1C73}">
      <dsp:nvSpPr>
        <dsp:cNvPr id="0" name=""/>
        <dsp:cNvSpPr/>
      </dsp:nvSpPr>
      <dsp:spPr>
        <a:xfrm>
          <a:off x="8138196" y="1932879"/>
          <a:ext cx="1208422" cy="230701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87399E-DB51-5D43-88AE-B4A14864A539}">
      <dsp:nvSpPr>
        <dsp:cNvPr id="0" name=""/>
        <dsp:cNvSpPr/>
      </dsp:nvSpPr>
      <dsp:spPr>
        <a:xfrm>
          <a:off x="9478446" y="1742223"/>
          <a:ext cx="2801342" cy="280134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800" kern="1200" dirty="0" smtClean="0"/>
            <a:t>输出</a:t>
          </a:r>
          <a:endParaRPr lang="zh-CN" altLang="en-US" sz="5800" kern="1200" dirty="0"/>
        </a:p>
      </dsp:txBody>
      <dsp:txXfrm>
        <a:off x="9888693" y="2152470"/>
        <a:ext cx="1980848" cy="19808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011EA-F9E8-624B-8FC9-2ACF568A8D34}">
      <dsp:nvSpPr>
        <dsp:cNvPr id="0" name=""/>
        <dsp:cNvSpPr/>
      </dsp:nvSpPr>
      <dsp:spPr>
        <a:xfrm>
          <a:off x="220389" y="2556676"/>
          <a:ext cx="3291742" cy="1084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lvl="0" algn="ctr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数据</a:t>
          </a:r>
          <a:r>
            <a:rPr lang="en-US" altLang="zh-CN" sz="5500" kern="1200" dirty="0" smtClean="0"/>
            <a:t>+</a:t>
          </a:r>
          <a:r>
            <a:rPr lang="zh-CN" altLang="en-US" sz="5500" kern="1200" dirty="0" smtClean="0"/>
            <a:t>标注</a:t>
          </a:r>
          <a:endParaRPr lang="zh-CN" altLang="en-US" sz="5500" kern="1200" dirty="0"/>
        </a:p>
      </dsp:txBody>
      <dsp:txXfrm>
        <a:off x="220389" y="2556676"/>
        <a:ext cx="3291742" cy="1084778"/>
      </dsp:txXfrm>
    </dsp:sp>
    <dsp:sp modelId="{7476A842-FF84-114B-9356-D69883418119}">
      <dsp:nvSpPr>
        <dsp:cNvPr id="0" name=""/>
        <dsp:cNvSpPr/>
      </dsp:nvSpPr>
      <dsp:spPr>
        <a:xfrm>
          <a:off x="216648" y="2226753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630055-1F34-4446-9081-1564BE7F563E}">
      <dsp:nvSpPr>
        <dsp:cNvPr id="0" name=""/>
        <dsp:cNvSpPr/>
      </dsp:nvSpPr>
      <dsp:spPr>
        <a:xfrm>
          <a:off x="399938" y="1860173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57ECB-6505-2B40-827B-974085FF98D5}">
      <dsp:nvSpPr>
        <dsp:cNvPr id="0" name=""/>
        <dsp:cNvSpPr/>
      </dsp:nvSpPr>
      <dsp:spPr>
        <a:xfrm>
          <a:off x="839835" y="1933489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3A899D-25A4-8E4C-BB34-E8ADFF05F811}">
      <dsp:nvSpPr>
        <dsp:cNvPr id="0" name=""/>
        <dsp:cNvSpPr/>
      </dsp:nvSpPr>
      <dsp:spPr>
        <a:xfrm>
          <a:off x="1206415" y="1530250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6DE60C-9F92-E040-8E11-B21E6ECE6799}">
      <dsp:nvSpPr>
        <dsp:cNvPr id="0" name=""/>
        <dsp:cNvSpPr/>
      </dsp:nvSpPr>
      <dsp:spPr>
        <a:xfrm>
          <a:off x="1682970" y="1383618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8A31EF-6373-7946-8D61-1FAE75E2E8D8}">
      <dsp:nvSpPr>
        <dsp:cNvPr id="0" name=""/>
        <dsp:cNvSpPr/>
      </dsp:nvSpPr>
      <dsp:spPr>
        <a:xfrm>
          <a:off x="2269499" y="1640224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0A3756-BF46-3548-A4E4-6FB154F01066}">
      <dsp:nvSpPr>
        <dsp:cNvPr id="0" name=""/>
        <dsp:cNvSpPr/>
      </dsp:nvSpPr>
      <dsp:spPr>
        <a:xfrm>
          <a:off x="2636079" y="1823515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CFF7B6-D4DC-D54F-AC29-BAA669FE0953}">
      <dsp:nvSpPr>
        <dsp:cNvPr id="0" name=""/>
        <dsp:cNvSpPr/>
      </dsp:nvSpPr>
      <dsp:spPr>
        <a:xfrm>
          <a:off x="3149292" y="2226753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D31783-7090-2948-81AD-DA8784D98E1E}">
      <dsp:nvSpPr>
        <dsp:cNvPr id="0" name=""/>
        <dsp:cNvSpPr/>
      </dsp:nvSpPr>
      <dsp:spPr>
        <a:xfrm>
          <a:off x="3369240" y="2629992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162173-93D7-144C-B0D2-3DF5E8D89A52}">
      <dsp:nvSpPr>
        <dsp:cNvPr id="0" name=""/>
        <dsp:cNvSpPr/>
      </dsp:nvSpPr>
      <dsp:spPr>
        <a:xfrm>
          <a:off x="1463022" y="1860173"/>
          <a:ext cx="673311" cy="6733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FFA0AD-3E2B-1848-9686-1F8715BD9827}">
      <dsp:nvSpPr>
        <dsp:cNvPr id="0" name=""/>
        <dsp:cNvSpPr/>
      </dsp:nvSpPr>
      <dsp:spPr>
        <a:xfrm>
          <a:off x="33358" y="3253178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0C5E4C-357D-E44A-9EBF-8DE3C688B0ED}">
      <dsp:nvSpPr>
        <dsp:cNvPr id="0" name=""/>
        <dsp:cNvSpPr/>
      </dsp:nvSpPr>
      <dsp:spPr>
        <a:xfrm>
          <a:off x="253306" y="3583101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47C933-C9B2-434E-BE65-BB6E7DCF5EBF}">
      <dsp:nvSpPr>
        <dsp:cNvPr id="0" name=""/>
        <dsp:cNvSpPr/>
      </dsp:nvSpPr>
      <dsp:spPr>
        <a:xfrm>
          <a:off x="803177" y="3876365"/>
          <a:ext cx="598498" cy="5984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A39E92-1B82-2540-8DE9-4884779CF33E}">
      <dsp:nvSpPr>
        <dsp:cNvPr id="0" name=""/>
        <dsp:cNvSpPr/>
      </dsp:nvSpPr>
      <dsp:spPr>
        <a:xfrm>
          <a:off x="1572996" y="4352920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B63703-F067-BC40-B7D5-9E9CDBC06E70}">
      <dsp:nvSpPr>
        <dsp:cNvPr id="0" name=""/>
        <dsp:cNvSpPr/>
      </dsp:nvSpPr>
      <dsp:spPr>
        <a:xfrm>
          <a:off x="1719628" y="3876365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0B02EB-FA8C-F24C-8140-66DE26E1E418}">
      <dsp:nvSpPr>
        <dsp:cNvPr id="0" name=""/>
        <dsp:cNvSpPr/>
      </dsp:nvSpPr>
      <dsp:spPr>
        <a:xfrm>
          <a:off x="2086208" y="4389578"/>
          <a:ext cx="261843" cy="26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9F1939-7B5D-5C4F-B889-6E0C73936E57}">
      <dsp:nvSpPr>
        <dsp:cNvPr id="0" name=""/>
        <dsp:cNvSpPr/>
      </dsp:nvSpPr>
      <dsp:spPr>
        <a:xfrm>
          <a:off x="2416131" y="3803049"/>
          <a:ext cx="598498" cy="5984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28FAAC-AC62-714D-BFCF-67DD0C514EEF}">
      <dsp:nvSpPr>
        <dsp:cNvPr id="0" name=""/>
        <dsp:cNvSpPr/>
      </dsp:nvSpPr>
      <dsp:spPr>
        <a:xfrm>
          <a:off x="3222608" y="3656417"/>
          <a:ext cx="411467" cy="4114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A37FAE-1D4B-6F44-B2F7-AB49C48ACB31}">
      <dsp:nvSpPr>
        <dsp:cNvPr id="0" name=""/>
        <dsp:cNvSpPr/>
      </dsp:nvSpPr>
      <dsp:spPr>
        <a:xfrm>
          <a:off x="3634076" y="1932879"/>
          <a:ext cx="1208422" cy="230701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4AD590-4399-964E-BFD8-5DFD05ECEDC3}">
      <dsp:nvSpPr>
        <dsp:cNvPr id="0" name=""/>
        <dsp:cNvSpPr/>
      </dsp:nvSpPr>
      <dsp:spPr>
        <a:xfrm>
          <a:off x="4842498" y="1934000"/>
          <a:ext cx="3295697" cy="230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lvl="0" algn="ctr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模型</a:t>
          </a:r>
          <a:endParaRPr lang="zh-CN" altLang="en-US" sz="5500" kern="1200" dirty="0"/>
        </a:p>
      </dsp:txBody>
      <dsp:txXfrm>
        <a:off x="4842498" y="1934000"/>
        <a:ext cx="3295697" cy="2306988"/>
      </dsp:txXfrm>
    </dsp:sp>
    <dsp:sp modelId="{A70974CF-60B9-3341-8094-FFDDA6CF1C73}">
      <dsp:nvSpPr>
        <dsp:cNvPr id="0" name=""/>
        <dsp:cNvSpPr/>
      </dsp:nvSpPr>
      <dsp:spPr>
        <a:xfrm>
          <a:off x="8138196" y="1932879"/>
          <a:ext cx="1208422" cy="230701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87399E-DB51-5D43-88AE-B4A14864A539}">
      <dsp:nvSpPr>
        <dsp:cNvPr id="0" name=""/>
        <dsp:cNvSpPr/>
      </dsp:nvSpPr>
      <dsp:spPr>
        <a:xfrm>
          <a:off x="9478446" y="1742223"/>
          <a:ext cx="2801342" cy="280134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预测</a:t>
          </a:r>
          <a:endParaRPr lang="zh-CN" altLang="en-US" sz="5500" kern="1200" dirty="0"/>
        </a:p>
      </dsp:txBody>
      <dsp:txXfrm>
        <a:off x="9888693" y="2152470"/>
        <a:ext cx="1980848" cy="19808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E50CA-CC69-A54A-B84F-4E469CB7F491}">
      <dsp:nvSpPr>
        <dsp:cNvPr id="0" name=""/>
        <dsp:cNvSpPr/>
      </dsp:nvSpPr>
      <dsp:spPr>
        <a:xfrm>
          <a:off x="5252" y="365"/>
          <a:ext cx="13075575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lvl="0" algn="ctr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600" kern="1200" dirty="0" smtClean="0">
              <a:latin typeface="Microsoft YaHei" charset="-122"/>
              <a:ea typeface="Microsoft YaHei" charset="-122"/>
              <a:cs typeface="Microsoft YaHei" charset="-122"/>
            </a:rPr>
            <a:t>监督学习</a:t>
          </a:r>
          <a:endParaRPr lang="zh-CN" altLang="en-US" sz="6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4884" y="99997"/>
        <a:ext cx="12876311" cy="3202431"/>
      </dsp:txXfrm>
    </dsp:sp>
    <dsp:sp modelId="{768B5D13-3D24-834C-BDCF-F5DDFB712F87}">
      <dsp:nvSpPr>
        <dsp:cNvPr id="0" name=""/>
        <dsp:cNvSpPr/>
      </dsp:nvSpPr>
      <dsp:spPr>
        <a:xfrm>
          <a:off x="5252" y="3750579"/>
          <a:ext cx="2450445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图像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分类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7023" y="3822350"/>
        <a:ext cx="2306903" cy="3258153"/>
      </dsp:txXfrm>
    </dsp:sp>
    <dsp:sp modelId="{5B1C7356-D38E-9142-9BE4-33565AD655C6}">
      <dsp:nvSpPr>
        <dsp:cNvPr id="0" name=""/>
        <dsp:cNvSpPr/>
      </dsp:nvSpPr>
      <dsp:spPr>
        <a:xfrm>
          <a:off x="2661534" y="3750579"/>
          <a:ext cx="2450445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支持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向量机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33305" y="3822350"/>
        <a:ext cx="2306903" cy="3258153"/>
      </dsp:txXfrm>
    </dsp:sp>
    <dsp:sp modelId="{EEA801D7-B938-7C49-88B1-57EF8D1F5AB4}">
      <dsp:nvSpPr>
        <dsp:cNvPr id="0" name=""/>
        <dsp:cNvSpPr/>
      </dsp:nvSpPr>
      <dsp:spPr>
        <a:xfrm>
          <a:off x="5317817" y="3750579"/>
          <a:ext cx="2450445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K-</a:t>
          </a: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近邻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算法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389588" y="3822350"/>
        <a:ext cx="2306903" cy="3258153"/>
      </dsp:txXfrm>
    </dsp:sp>
    <dsp:sp modelId="{F9A0C040-8347-4D49-909F-A13E4FDB6534}">
      <dsp:nvSpPr>
        <dsp:cNvPr id="0" name=""/>
        <dsp:cNvSpPr/>
      </dsp:nvSpPr>
      <dsp:spPr>
        <a:xfrm>
          <a:off x="7974099" y="3750579"/>
          <a:ext cx="2450445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决策树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045870" y="3822350"/>
        <a:ext cx="2306903" cy="3258153"/>
      </dsp:txXfrm>
    </dsp:sp>
    <dsp:sp modelId="{2F0F229A-21AA-B94D-82EF-9A51029F490B}">
      <dsp:nvSpPr>
        <dsp:cNvPr id="0" name=""/>
        <dsp:cNvSpPr/>
      </dsp:nvSpPr>
      <dsp:spPr>
        <a:xfrm>
          <a:off x="10630382" y="3750579"/>
          <a:ext cx="2450445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朴素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贝叶斯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702153" y="3822350"/>
        <a:ext cx="2306903" cy="32581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E50CA-CC69-A54A-B84F-4E469CB7F491}">
      <dsp:nvSpPr>
        <dsp:cNvPr id="0" name=""/>
        <dsp:cNvSpPr/>
      </dsp:nvSpPr>
      <dsp:spPr>
        <a:xfrm>
          <a:off x="2114" y="365"/>
          <a:ext cx="13081850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lvl="0" algn="ctr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600" kern="1200" dirty="0" smtClean="0">
              <a:latin typeface="Microsoft YaHei" charset="-122"/>
              <a:ea typeface="Microsoft YaHei" charset="-122"/>
              <a:cs typeface="Microsoft YaHei" charset="-122"/>
            </a:rPr>
            <a:t>无监督学习</a:t>
          </a:r>
          <a:endParaRPr lang="zh-CN" altLang="en-US" sz="6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1746" y="99997"/>
        <a:ext cx="12882586" cy="3202431"/>
      </dsp:txXfrm>
    </dsp:sp>
    <dsp:sp modelId="{768B5D13-3D24-834C-BDCF-F5DDFB712F87}">
      <dsp:nvSpPr>
        <dsp:cNvPr id="0" name=""/>
        <dsp:cNvSpPr/>
      </dsp:nvSpPr>
      <dsp:spPr>
        <a:xfrm>
          <a:off x="2114" y="3750579"/>
          <a:ext cx="3076634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自编码器</a:t>
          </a:r>
        </a:p>
      </dsp:txBody>
      <dsp:txXfrm>
        <a:off x="92226" y="3840691"/>
        <a:ext cx="2896410" cy="3221471"/>
      </dsp:txXfrm>
    </dsp:sp>
    <dsp:sp modelId="{5B1C7356-D38E-9142-9BE4-33565AD655C6}">
      <dsp:nvSpPr>
        <dsp:cNvPr id="0" name=""/>
        <dsp:cNvSpPr/>
      </dsp:nvSpPr>
      <dsp:spPr>
        <a:xfrm>
          <a:off x="3337186" y="3750579"/>
          <a:ext cx="3076634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生成对抗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网络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27298" y="3840691"/>
        <a:ext cx="2896410" cy="3221471"/>
      </dsp:txXfrm>
    </dsp:sp>
    <dsp:sp modelId="{EEA801D7-B938-7C49-88B1-57EF8D1F5AB4}">
      <dsp:nvSpPr>
        <dsp:cNvPr id="0" name=""/>
        <dsp:cNvSpPr/>
      </dsp:nvSpPr>
      <dsp:spPr>
        <a:xfrm>
          <a:off x="6672258" y="3750579"/>
          <a:ext cx="3076634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k-means</a:t>
          </a: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 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算法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62370" y="3840691"/>
        <a:ext cx="2896410" cy="3221471"/>
      </dsp:txXfrm>
    </dsp:sp>
    <dsp:sp modelId="{4BFC07D0-A736-A147-A317-55D9CE2AE1F1}">
      <dsp:nvSpPr>
        <dsp:cNvPr id="0" name=""/>
        <dsp:cNvSpPr/>
      </dsp:nvSpPr>
      <dsp:spPr>
        <a:xfrm>
          <a:off x="10007330" y="3750579"/>
          <a:ext cx="3076634" cy="3401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主成分分析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097442" y="3840691"/>
        <a:ext cx="2896410" cy="32214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4EB1B-BC0B-B148-88D7-863B77C9DA9A}">
      <dsp:nvSpPr>
        <dsp:cNvPr id="0" name=""/>
        <dsp:cNvSpPr/>
      </dsp:nvSpPr>
      <dsp:spPr>
        <a:xfrm rot="16200000">
          <a:off x="1285661" y="971277"/>
          <a:ext cx="2915904" cy="3543844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smtClean="0">
              <a:latin typeface="Microsoft YaHei" charset="-122"/>
              <a:ea typeface="Microsoft YaHei" charset="-122"/>
              <a:cs typeface="Microsoft YaHei" charset="-122"/>
            </a:rPr>
            <a:t>欠拟合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5400000">
        <a:off x="1481975" y="2014222"/>
        <a:ext cx="3033561" cy="1457952"/>
      </dsp:txXfrm>
    </dsp:sp>
    <dsp:sp modelId="{DC4912D0-31C7-3944-AFC4-1A4877A951D8}">
      <dsp:nvSpPr>
        <dsp:cNvPr id="0" name=""/>
        <dsp:cNvSpPr/>
      </dsp:nvSpPr>
      <dsp:spPr>
        <a:xfrm rot="5400000">
          <a:off x="10856854" y="971277"/>
          <a:ext cx="2915904" cy="3543844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过拟合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10542885" y="2014223"/>
        <a:ext cx="3033561" cy="1457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1" Type="http://schemas.openxmlformats.org/officeDocument/2006/relationships/hyperlink" Target="https://zh.wikipedia.org/wiki/%E7%94%9F%E6%88%90%E5%AF%B9%E6%8A%97%E7%BD%91%E7%BB%9C" TargetMode="External"/><Relationship Id="rId12" Type="http://schemas.openxmlformats.org/officeDocument/2006/relationships/hyperlink" Target="https://zh.wikipedia.org/wiki/%E8%87%AA%E7%BB%84%E7%BB%87%E6%98%A0%E5%B0%84" TargetMode="External"/><Relationship Id="rId13" Type="http://schemas.openxmlformats.org/officeDocument/2006/relationships/hyperlink" Target="https://zh.wikipedia.org/w/index.php?title=%E9%81%A9%E6%87%89%E6%80%A7%E5%85%B1%E6%8C%AF%E7%90%86%E8%AB%96&amp;action=edit&amp;redlink=1" TargetMode="External"/><Relationship Id="rId14" Type="http://schemas.openxmlformats.org/officeDocument/2006/relationships/hyperlink" Target="https://zh.wikipedia.org/w/index.php?title=%E8%AD%A6%E8%A6%BA%E5%8F%83%E6%95%B8&amp;action=edit&amp;redlink=1" TargetMode="External"/><Relationship Id="rId15" Type="http://schemas.openxmlformats.org/officeDocument/2006/relationships/hyperlink" Target="https://zh.wikipedia.org/wiki/%E6%A8%A1%E5%BC%8F%E8%AF%86%E5%88%AB" TargetMode="External"/><Relationship Id="rId16" Type="http://schemas.openxmlformats.org/officeDocument/2006/relationships/hyperlink" Target="https://zh.wikipedia.org/w/index.php?title=%E8%87%AA%E5%8B%95%E7%9B%AE%E6%A8%99%E8%BE%A8%E8%AD%98&amp;action=edit&amp;redlink=1" TargetMode="External"/><Relationship Id="rId17" Type="http://schemas.openxmlformats.org/officeDocument/2006/relationships/hyperlink" Target="https://zh.wikipedia.org/wiki/%E6%95%B8%E4%BD%8D%E4%BF%A1%E8%99%9F%E8%99%95%E7%90%86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zh.wikipedia.org/wiki/%E6%9C%BA%E5%99%A8%E5%AD%A6%E4%B9%A0" TargetMode="External"/><Relationship Id="rId4" Type="http://schemas.openxmlformats.org/officeDocument/2006/relationships/hyperlink" Target="https://zh.wikipedia.org/wiki/%E8%81%9A%E7%B1%BB%E5%88%86%E6%9E%90" TargetMode="External"/><Relationship Id="rId5" Type="http://schemas.openxmlformats.org/officeDocument/2006/relationships/hyperlink" Target="https://zh.wikipedia.org/wiki/%E5%85%B3%E8%81%94%E8%A7%84%E5%88%99%E5%AD%A6%E4%B9%A0" TargetMode="External"/><Relationship Id="rId6" Type="http://schemas.openxmlformats.org/officeDocument/2006/relationships/hyperlink" Target="https://zh.wikipedia.org/wiki/%E7%84%A1%E7%9B%A3%E7%9D%A3%E5%AD%B8%E7%BF%92#cite_note-1" TargetMode="External"/><Relationship Id="rId7" Type="http://schemas.openxmlformats.org/officeDocument/2006/relationships/hyperlink" Target="https://zh.wikipedia.org/wiki/%E7%9B%A3%E7%9D%A3%E5%BC%8F%E5%AD%B8%E7%BF%92" TargetMode="External"/><Relationship Id="rId8" Type="http://schemas.openxmlformats.org/officeDocument/2006/relationships/hyperlink" Target="https://zh.wikipedia.org/wiki/%E5%BC%BA%E5%8C%96%E5%AD%A6%E4%B9%A0" TargetMode="External"/><Relationship Id="rId9" Type="http://schemas.openxmlformats.org/officeDocument/2006/relationships/hyperlink" Target="https://zh.wikipedia.org/wiki/%E6%95%B0%E6%8D%AE%E8%81%9A%E7%B1%BB" TargetMode="External"/><Relationship Id="rId10" Type="http://schemas.openxmlformats.org/officeDocument/2006/relationships/hyperlink" Target="https://zh.wikipedia.org/wiki/%E4%BA%BA%E5%B7%A5%E7%A5%9E%E7%BB%8F%E7%BD%91%E7%BB%9C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zhuanlan.zhihu.com/p/52541089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spinningup.readthedocs.io/zh_CN/latest/spinningup/rl_intro2.html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s://charlesliuyx.github.io/2017/10/03/%E3%80%90%E7%9B%B4%E8%A7%82%E8%AF%A6%E8%A7%A3%E3%80%91%E4%BB%80%E4%B9%88%E6%98%AF%E6%AD%A3%E5%88%99%E5%8C%96/" TargetMode="Externa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hyperlink" Target="https://zhuanlan.zhihu.com/p/35356992" TargetMode="Externa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hyperlink" Target="https://zhuanlan.zhihu.com/p/35356992" TargetMode="Externa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s://zhuanlan.zhihu.com/p/35356992" TargetMode="Externa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C%BA%E5%99%A8%E5%AD%A6%E4%B9%A0" TargetMode="External"/><Relationship Id="rId4" Type="http://schemas.openxmlformats.org/officeDocument/2006/relationships/hyperlink" Target="https://zh.wikipedia.org/wiki/%E7%9B%A3%E7%9D%A3%E5%BC%8F%E5%AD%B8%E7%BF%92#cite_note-1" TargetMode="External"/><Relationship Id="rId5" Type="http://schemas.openxmlformats.org/officeDocument/2006/relationships/hyperlink" Target="https://zh.wikipedia.org/w/index.php?title=%E8%A8%93%E7%B7%B4%E8%B3%87%E6%96%99&amp;action=edit&amp;redlink=1" TargetMode="External"/><Relationship Id="rId6" Type="http://schemas.openxmlformats.org/officeDocument/2006/relationships/hyperlink" Target="https://zh.wikipedia.org/wiki/%E8%BF%B4%E6%AD%B8%E5%88%86%E6%9E%90" TargetMode="External"/><Relationship Id="rId7" Type="http://schemas.openxmlformats.org/officeDocument/2006/relationships/hyperlink" Target="https://zh.wikipedia.org/wiki/%E5%88%86%E7%B1%BB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389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无监督学习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（英语：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unsupervised learning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）是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机器学习"/>
              </a:rPr>
              <a:t>机器学习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的一种方法，没有给定事先标记过的训练示例，自动对输入的数据进行分类或分群。无监督学习的主要运用包含：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聚类分析"/>
              </a:rPr>
              <a:t>聚类分析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cluster analysis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）、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关联规则学习"/>
              </a:rPr>
              <a:t>关系规则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association rule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）、维度缩减（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dimensionality reduce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</a:t>
            </a:r>
            <a:r>
              <a:rPr lang="en-US" altLang="zh-CN" sz="1100" b="0" i="0" u="none" strike="noStrike" cap="none" baseline="3000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/>
              </a:rPr>
              <a:t>[1]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。它是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监督式学习"/>
              </a:rPr>
              <a:t>监督式学习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强化学习"/>
              </a:rPr>
              <a:t>强化学习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等策略之外的一种选择。</a:t>
            </a:r>
          </a:p>
          <a:p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一个常见的无监督学习是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9" tooltip="数据聚类"/>
              </a:rPr>
              <a:t>数据聚类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。在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人工神经网络"/>
              </a:rPr>
              <a:t>人工神经网络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中，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生成对抗网络"/>
              </a:rPr>
              <a:t>生成对抗网络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）、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自组织映射"/>
              </a:rPr>
              <a:t>自组织映射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）和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适应性共振理论（页面不存在）"/>
              </a:rPr>
              <a:t>适应性共振理论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ART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）则是最常用的非监督式学习。</a:t>
            </a:r>
          </a:p>
          <a:p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ART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模型允许集群的个数可随着问题的大小而变动，并让用户控制成员和同一个集群之间的相似度分数，其方式为透过一个由用户自定而被称为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 tooltip="警觉参数（页面不存在）"/>
              </a:rPr>
              <a:t>警觉参数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的常量。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ART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也用于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 tooltip="模式识别"/>
              </a:rPr>
              <a:t>模式识别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，如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 tooltip="自动目标识别（页面不存在）"/>
              </a:rPr>
              <a:t>自动目标识别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 tooltip="数字信号处理"/>
              </a:rPr>
              <a:t>数字信号处理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。第一个版本为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"ART1"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，是由卡本特和葛罗斯柏格所发展的。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28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>
                <a:hlinkClick r:id="rId3"/>
              </a:rPr>
              <a:t>https://zhuanlan.zhihu.com/p/52541089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3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hlinkClick r:id="rId3"/>
              </a:rPr>
              <a:t>https://spinningup.readthedocs.io/zh_CN/latest/spinningup/rl_intro2.html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0890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713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014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291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590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561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选择模型评估方法时，需要注意以下几点。</a:t>
            </a:r>
            <a:b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数据代表性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(data representativeness)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。你希望训练集和测试集都能够代表当前数据。例 </a:t>
            </a:r>
            <a:endParaRPr lang="zh-CN" altLang="en-US" dirty="0" smtClean="0"/>
          </a:p>
          <a:p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如，你想要对数字图像进行分类，而图像样本是按类别排序的，如果你将前 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80% 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作为训 练集，剩余 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20% 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作为测试集，那么会导致训练集中只包含类别 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0~7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，而测试集中只包含 类别 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8~9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。这个错误看起来很可笑，却很常见。因此，在将数据划分为训练集和测试集 之前，通常应该随机打乱数据。 </a:t>
            </a:r>
            <a:endParaRPr lang="zh-CN" altLang="en-US" dirty="0" smtClean="0"/>
          </a:p>
          <a:p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时间箭头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(the arrow of time)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。如果想要根据过去预测未来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比如明天的天气、股票走势 等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，那么在划分数据前你不应该随机打乱数据，因为这么做会造成时间泄露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(temporal leak):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你的模型将在未来数据上得到有效训练。在这种情况下，你应该始终确保测试集 中所有数据的时间都晚于训练集数据。 </a:t>
            </a:r>
            <a:endParaRPr lang="zh-CN" altLang="en-US" dirty="0" smtClean="0"/>
          </a:p>
          <a:p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数据冗余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(redundancy in your data)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。如果数据中的某些数据点出现了两次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这在现实中 的数据里十分常见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，那么打乱数据并划分成训练集和验证集会导致训练集和验证集之 间的数据冗余。从效果上来看，你是在部分训练数据上评估模型，这是极其糟糕的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!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 定要确保训练集和验证集之间没有交集。 </a:t>
            </a:r>
            <a:endParaRPr lang="zh-CN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22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3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40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34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73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835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13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032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20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096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为了防止模型从训练数据中学到错误或无关紧要的模式，最优解决方法是获取更多的训练 数据。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模型的训练数据越多，泛化能力自然也越好。如果无法获取更多数据，次优解决方法是 调节模型允许存储的信息量，或对模型允许存储的信息加以约束。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如果一个网络只能记住几个 模式，那么优化过程会迫使模型集中学习最重要的模式，这样更可能得到良好的泛化。 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这种降低过拟合的方法叫作正则化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(regularization)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 </a:t>
            </a:r>
            <a:endParaRPr lang="zh-CN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142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9193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284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790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 smtClean="0">
                <a:hlinkClick r:id="rId3"/>
              </a:rPr>
              <a:t>https://charlesliuyx.github.io/2017/10/03/%E3%80%90%E7%9B%B4%E8%A7%82%E8%AF%A6%E8%A7%A3%E3%80%91%E4%BB%80%E4%B9%88%E6%98%AF%E6%AD%A3%E5%88%99%E5%8C%96/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291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206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https://zhuanlan.zhihu.com/p/35356992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814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https://zhuanlan.zhihu.com/p/35356992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35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https://zhuanlan.zhihu.com/p/35356992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012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每次</a:t>
            </a:r>
            <a:r>
              <a:rPr lang="zh-CN" altLang="en-US" sz="11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训练时的模型都由不同的参数组合而成。神经元的随机组合减少了神经元之间的可能形成的共同依赖。</a:t>
            </a:r>
            <a:r>
              <a:rPr lang="en-US" altLang="zh-CN" sz="11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Dropout</a:t>
            </a:r>
            <a:r>
              <a:rPr lang="zh-CN" altLang="en-US" sz="11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方法使得最终训练的神经网络由多个</a:t>
            </a:r>
            <a:r>
              <a:rPr lang="en-US" altLang="zh-CN" sz="11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Dropout</a:t>
            </a:r>
            <a:r>
              <a:rPr lang="zh-CN" altLang="en-US" sz="1100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之后的子模型组成。最后预测的时候，所有神经元都一起参与计算，相当于集成了之前训练的所有子模型，有助于提升模型的泛化能力。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solidFill>
                <a:srgbClr val="3C40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13970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056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091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64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35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4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08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53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监督式学习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（英语：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Supervised learning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），是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机器学习"/>
              </a:rPr>
              <a:t>机器学习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的一种方法，可以由训练资料中学到或建立一个模式（函数 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 learning model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），并依此模式推测新的实例。</a:t>
            </a:r>
            <a:r>
              <a:rPr lang="en-US" altLang="zh-CN" sz="1100" b="0" i="0" u="none" strike="noStrike" cap="none" baseline="3000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[1]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训练资料（页面不存在）"/>
              </a:rPr>
              <a:t>训练资料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是由输入物件（通常是向量）和预期输出所组成。函数的输出可以是一个连续的值（称为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回归分析"/>
              </a:rPr>
              <a:t>回归分析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），或是预测一个分类标签（称作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分类"/>
              </a:rPr>
              <a:t>分类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329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317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574968-6DEE-5148-ACAA-0BD9B861E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64E49AB-D446-C943-BD9B-C0D7CD70B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7E214-349B-064C-95FC-517F658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A80CC9-836A-6D4E-8962-A84FEEE0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7DE9CC-7DEE-3C4E-9EFD-6169B58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7100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78D109-A6DA-3B45-9A1D-8F025CC1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85385EE-79AF-0841-ADDD-66E167F36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5A673E-B47A-CC48-8251-67D37910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AC4194-7247-D348-B3B4-C4E6A3B6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F8CFAE-441E-8E4B-BC22-23AD71BB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80703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0D129E0-F43A-B948-9B69-2759C6D7A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6BE13B-681C-274F-B810-F809CABD9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2524CA-9548-8045-8B43-468A6B2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FF2D90-0961-6E43-A880-499F272D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7DEC87-71AE-2541-9229-C2DCDBED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36127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884F42-DBA8-5C42-9B45-7A90E53B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F098D6-8008-1E46-B3C0-0F5190F3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BA4C5C-5DF3-7D41-9869-BF692094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6092BF-26D3-E440-B95C-0E2EDB64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7C4D0B-5476-9F40-BEDA-C248EBB2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0595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057FFD-CE82-EB43-A564-0DBADA07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BB3CF16-A909-4F40-8B86-CDCDAA77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915E9C-0FDC-6C48-AC61-70049083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DC43E2-7905-6847-90B1-3E0AE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FBCAF0-A0C9-F948-BFB0-AEF0BFBC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5193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BF196-9611-2745-BB84-826F878D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FDDC54-616C-824A-86CB-BDFE3BA1A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E05EB4-BE31-844F-A5FA-D0D480F4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30428B7-F2EB-8542-B0C0-D365AEFA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1712CE-73D2-4F4C-B76F-7BE93D85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913FED-0431-CA41-A819-D51934A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7371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EB972A-58CE-8D47-90A0-62FF851C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74588F-AD3A-954F-A6A0-2D9B2C28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0FA198-54A4-4740-A0A6-69EA225FE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F842A12-4AE7-D34F-8935-B1B759AA6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2B14D28-B248-E740-B3D7-3BDD8D093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F5B9DA5-1296-564B-8999-517B1A63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416125E-5442-CC48-B9F3-D23B50BC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F96E8B9-7210-9A44-817C-74648E81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53796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528B1-1606-8741-940E-AB58AD13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5921A66-4D06-B345-B5E0-EA3597D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49297A4-7C06-114F-89AF-8B1E338F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85AE34-1CCE-CE44-AB0A-FA674D44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147303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C946B49-9DFF-E54C-B104-3AC4FFB7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0D136C2-86B2-9442-875A-7FFF458B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0B3FBBB-ACC1-F44D-A1A6-D0840CA4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94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7BED2-270F-524E-ACC2-19C0653E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480154-AF14-4040-BA03-F382C6E3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457294-5468-1A46-851A-8FC0312C3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B286D4-E4E2-E347-90AB-B78269D9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102B23C-4524-6745-851E-AEDA2E48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17FDC57-16D9-7741-9AAC-70A4493D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77169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EFE660-3366-AC42-879B-B95C91FF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D625911-31BA-3342-B22C-E70AF2ACC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C9A7B9-B991-6642-96D3-17FF1B38E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B177DA8-6DB1-474E-9C35-F9DF0AE3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0AA5E48-E575-1D40-AC24-5024FDB0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394CA0-CAD0-A94C-9A39-8BA043C0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53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E582AEB-5C37-4240-8122-0D3311BC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B5E891-D848-944B-8F1C-5A299D68C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5E5E6F-3F90-5A48-B3E0-62873F606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F7587-7339-3144-89B3-0693B198E957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E04E04-087A-904D-8664-92C42E512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F2AA3A-B0A1-9743-92F3-C6758A06B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03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7"/>
          <p:cNvSpPr txBox="1"/>
          <p:nvPr/>
        </p:nvSpPr>
        <p:spPr>
          <a:xfrm>
            <a:off x="3117136" y="2883493"/>
            <a:ext cx="8396127" cy="95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第三章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 smtClean="0">
                <a:solidFill>
                  <a:srgbClr val="4343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机器学习基础</a:t>
            </a:r>
            <a:endParaRPr lang="en-US" altLang="zh-CN" sz="4800" dirty="0">
              <a:solidFill>
                <a:srgbClr val="4343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ººäººé½è½è¯»æçæ çç£å­¦ä¹ ï¼ä»ä¹æ¯èç±»åéç»´ï¼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52" y="1398795"/>
            <a:ext cx="13700266" cy="637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无监督学习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9" name="Google Shape;450;p102"/>
          <p:cNvSpPr txBox="1"/>
          <p:nvPr/>
        </p:nvSpPr>
        <p:spPr>
          <a:xfrm>
            <a:off x="657755" y="1398795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图需要重绘</a:t>
            </a: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0331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21251961"/>
              </p:ext>
            </p:extLst>
          </p:nvPr>
        </p:nvGraphicFramePr>
        <p:xfrm>
          <a:off x="731520" y="629920"/>
          <a:ext cx="13086080" cy="715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699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强化学习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3074" name="Picture 2" descr="¼ºåå­¦ä¹ åè¨ââå¼ºåå­¦ä¹ ç¬¬ä¸ç«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06" y="329075"/>
            <a:ext cx="7127649" cy="79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7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6" y="494535"/>
            <a:ext cx="14521969" cy="7240531"/>
          </a:xfrm>
          <a:prstGeom prst="rect">
            <a:avLst/>
          </a:prstGeom>
        </p:spPr>
      </p:pic>
      <p:sp>
        <p:nvSpPr>
          <p:cNvPr id="8" name="Google Shape;450;p102"/>
          <p:cNvSpPr txBox="1"/>
          <p:nvPr/>
        </p:nvSpPr>
        <p:spPr>
          <a:xfrm>
            <a:off x="820389" y="1732375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图需要重绘</a:t>
            </a: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538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如何评估一个机器学习模型</a:t>
            </a:r>
            <a:endParaRPr lang="zh-CN" altLang="en-US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7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66233038"/>
              </p:ext>
            </p:extLst>
          </p:nvPr>
        </p:nvGraphicFramePr>
        <p:xfrm>
          <a:off x="65902" y="1757680"/>
          <a:ext cx="15058421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模型评估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2" name="Can 1"/>
          <p:cNvSpPr/>
          <p:nvPr/>
        </p:nvSpPr>
        <p:spPr>
          <a:xfrm>
            <a:off x="5949192" y="3382772"/>
            <a:ext cx="3291840" cy="2236216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27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模型评估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5902" y="1757680"/>
          <a:ext cx="15058421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n 1"/>
          <p:cNvSpPr/>
          <p:nvPr/>
        </p:nvSpPr>
        <p:spPr>
          <a:xfrm>
            <a:off x="5949192" y="3382772"/>
            <a:ext cx="3291840" cy="2236216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4000" smtClean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好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endParaRPr lang="en-US" altLang="zh-CN" sz="4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algn="ctr"/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Google Shape;450;p102"/>
          <p:cNvSpPr txBox="1"/>
          <p:nvPr/>
        </p:nvSpPr>
        <p:spPr>
          <a:xfrm>
            <a:off x="5977102" y="2165860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泛化能力</a:t>
            </a: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895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数据</a:t>
            </a:r>
            <a:r>
              <a:rPr lang="zh-CN" altLang="en-US" sz="3600" dirty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划分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2" name="Can 1"/>
          <p:cNvSpPr/>
          <p:nvPr/>
        </p:nvSpPr>
        <p:spPr>
          <a:xfrm>
            <a:off x="2680588" y="3667286"/>
            <a:ext cx="2473208" cy="1680103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Google Shape;450;p102"/>
          <p:cNvSpPr txBox="1"/>
          <p:nvPr/>
        </p:nvSpPr>
        <p:spPr>
          <a:xfrm>
            <a:off x="7135342" y="2165860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sp>
        <p:nvSpPr>
          <p:cNvPr id="8" name="Can 7"/>
          <p:cNvSpPr/>
          <p:nvPr/>
        </p:nvSpPr>
        <p:spPr>
          <a:xfrm>
            <a:off x="9134758" y="1542478"/>
            <a:ext cx="2473208" cy="168010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Can 10"/>
          <p:cNvSpPr/>
          <p:nvPr/>
        </p:nvSpPr>
        <p:spPr>
          <a:xfrm>
            <a:off x="9134758" y="3667286"/>
            <a:ext cx="2473208" cy="1680103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验证集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Can 11"/>
          <p:cNvSpPr/>
          <p:nvPr/>
        </p:nvSpPr>
        <p:spPr>
          <a:xfrm>
            <a:off x="9134758" y="5792094"/>
            <a:ext cx="2473208" cy="1680103"/>
          </a:xfrm>
          <a:prstGeom prst="ca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测试集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980495" y="3999106"/>
            <a:ext cx="2327564" cy="1016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Google Shape;450;p102"/>
          <p:cNvSpPr txBox="1"/>
          <p:nvPr/>
        </p:nvSpPr>
        <p:spPr>
          <a:xfrm>
            <a:off x="3365982" y="3405380"/>
            <a:ext cx="8612658" cy="19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数据很少怎么办？</a:t>
            </a:r>
            <a:endParaRPr lang="zh-CN" altLang="en-US" sz="48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28123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简单划分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6" name="Google Shape;450;p102"/>
          <p:cNvSpPr txBox="1"/>
          <p:nvPr/>
        </p:nvSpPr>
        <p:spPr>
          <a:xfrm>
            <a:off x="7135342" y="2165860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652" y="1942762"/>
            <a:ext cx="9783337" cy="4908140"/>
          </a:xfrm>
          <a:prstGeom prst="rect">
            <a:avLst/>
          </a:prstGeom>
        </p:spPr>
      </p:pic>
      <p:sp>
        <p:nvSpPr>
          <p:cNvPr id="10" name="Google Shape;450;p102"/>
          <p:cNvSpPr txBox="1"/>
          <p:nvPr/>
        </p:nvSpPr>
        <p:spPr>
          <a:xfrm>
            <a:off x="820389" y="1732375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图需要重绘</a:t>
            </a: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571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0;p102">
            <a:extLst>
              <a:ext uri="{FF2B5EF4-FFF2-40B4-BE49-F238E27FC236}">
                <a16:creationId xmlns:a16="http://schemas.microsoft.com/office/drawing/2014/main" xmlns="" id="{04E7719A-FAE5-AF49-9084-C8058797A849}"/>
              </a:ext>
            </a:extLst>
          </p:cNvPr>
          <p:cNvSpPr txBox="1"/>
          <p:nvPr/>
        </p:nvSpPr>
        <p:spPr>
          <a:xfrm>
            <a:off x="1841578" y="2112064"/>
            <a:ext cx="9232743" cy="351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机器学习的三大分支</a:t>
            </a:r>
            <a:endParaRPr lang="en-US" altLang="zh-CN" sz="3200" dirty="0" smtClean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如何评估一个机器学习模型</a:t>
            </a:r>
            <a:endParaRPr lang="en-US" altLang="zh-CN" sz="3200" dirty="0" smtClean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常用数据预处理方法介绍</a:t>
            </a:r>
            <a:endParaRPr lang="en-US" altLang="zh-CN" sz="3200" dirty="0" smtClean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如何解决过拟合问题</a:t>
            </a:r>
            <a:endParaRPr lang="en-US" altLang="zh-CN" sz="3200" dirty="0" smtClean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sp>
        <p:nvSpPr>
          <p:cNvPr id="5" name="Google Shape;450;p102">
            <a:extLst>
              <a:ext uri="{FF2B5EF4-FFF2-40B4-BE49-F238E27FC236}">
                <a16:creationId xmlns:a16="http://schemas.microsoft.com/office/drawing/2014/main" xmlns="" id="{6DB4F25D-EC9D-EF44-BEFA-70C7EF571A5E}"/>
              </a:ext>
            </a:extLst>
          </p:cNvPr>
          <p:cNvSpPr txBox="1"/>
          <p:nvPr/>
        </p:nvSpPr>
        <p:spPr>
          <a:xfrm>
            <a:off x="1060528" y="626164"/>
            <a:ext cx="9232743" cy="77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40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目录</a:t>
            </a:r>
            <a:endParaRPr lang="en-US" altLang="zh-CN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7155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28" y="1701801"/>
            <a:ext cx="11607144" cy="4825998"/>
          </a:xfrm>
          <a:prstGeom prst="rect">
            <a:avLst/>
          </a:prstGeom>
        </p:spPr>
      </p:pic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K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折验证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6" name="Google Shape;450;p102"/>
          <p:cNvSpPr txBox="1"/>
          <p:nvPr/>
        </p:nvSpPr>
        <p:spPr>
          <a:xfrm>
            <a:off x="7135342" y="2165860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sp>
        <p:nvSpPr>
          <p:cNvPr id="10" name="Google Shape;450;p102"/>
          <p:cNvSpPr txBox="1"/>
          <p:nvPr/>
        </p:nvSpPr>
        <p:spPr>
          <a:xfrm>
            <a:off x="820389" y="1732375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图需要重绘</a:t>
            </a: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723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常用数据预处理方法介绍</a:t>
            </a:r>
            <a:endParaRPr lang="zh-CN" altLang="en-US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1004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数据预处理</a:t>
            </a:r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-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向量化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6" name="Google Shape;450;p102"/>
          <p:cNvSpPr txBox="1"/>
          <p:nvPr/>
        </p:nvSpPr>
        <p:spPr>
          <a:xfrm>
            <a:off x="7135342" y="2165860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86" y="1907519"/>
            <a:ext cx="4952141" cy="4961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371" y="1134398"/>
            <a:ext cx="6803570" cy="65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数据预处理</a:t>
            </a:r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-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值标准化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6" name="Google Shape;450;p102"/>
          <p:cNvSpPr txBox="1"/>
          <p:nvPr/>
        </p:nvSpPr>
        <p:spPr>
          <a:xfrm>
            <a:off x="7135342" y="2165860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pic>
        <p:nvPicPr>
          <p:cNvPr id="14338" name="Picture 2" descr="mage result for mn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44" y="2184058"/>
            <a:ext cx="11317796" cy="446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4F697A6-1FEB-B34C-ACCF-81017E77F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942" y="2267553"/>
            <a:ext cx="535289" cy="4376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29D4E68-C0CF-D746-9319-DE97D32531A3}"/>
              </a:ext>
            </a:extLst>
          </p:cNvPr>
          <p:cNvSpPr/>
          <p:nvPr/>
        </p:nvSpPr>
        <p:spPr>
          <a:xfrm>
            <a:off x="13452231" y="6401579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255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D1D871F-3185-8D49-B1B4-8E63947EEAD8}"/>
              </a:ext>
            </a:extLst>
          </p:cNvPr>
          <p:cNvSpPr/>
          <p:nvPr/>
        </p:nvSpPr>
        <p:spPr>
          <a:xfrm>
            <a:off x="13488807" y="226755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数据预处理</a:t>
            </a:r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-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值标准化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6" name="Google Shape;450;p102"/>
          <p:cNvSpPr txBox="1"/>
          <p:nvPr/>
        </p:nvSpPr>
        <p:spPr>
          <a:xfrm>
            <a:off x="7135342" y="2165860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pic>
        <p:nvPicPr>
          <p:cNvPr id="14338" name="Picture 2" descr="mage result for mn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44" y="2184058"/>
            <a:ext cx="11317796" cy="446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4F697A6-1FEB-B34C-ACCF-81017E77F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942" y="2267553"/>
            <a:ext cx="535289" cy="4376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29D4E68-C0CF-D746-9319-DE97D32531A3}"/>
              </a:ext>
            </a:extLst>
          </p:cNvPr>
          <p:cNvSpPr/>
          <p:nvPr/>
        </p:nvSpPr>
        <p:spPr>
          <a:xfrm>
            <a:off x="13452231" y="6401579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255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D1D871F-3185-8D49-B1B4-8E63947EEAD8}"/>
              </a:ext>
            </a:extLst>
          </p:cNvPr>
          <p:cNvSpPr/>
          <p:nvPr/>
        </p:nvSpPr>
        <p:spPr>
          <a:xfrm>
            <a:off x="13488807" y="226755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C40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0</a:t>
            </a:r>
            <a:endParaRPr lang="en-US" dirty="0"/>
          </a:p>
        </p:txBody>
      </p:sp>
      <p:sp>
        <p:nvSpPr>
          <p:cNvPr id="13" name="Google Shape;450;p102"/>
          <p:cNvSpPr txBox="1"/>
          <p:nvPr/>
        </p:nvSpPr>
        <p:spPr>
          <a:xfrm>
            <a:off x="1930400" y="6662528"/>
            <a:ext cx="10269733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Reshape:</a:t>
            </a:r>
            <a:r>
              <a:rPr lang="zh-CN" altLang="en-US" sz="3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(28,28)</a:t>
            </a:r>
            <a:r>
              <a:rPr lang="zh-CN" altLang="en-US" sz="3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-&gt;</a:t>
            </a:r>
            <a:r>
              <a:rPr lang="zh-CN" altLang="en-US" sz="3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(784,</a:t>
            </a:r>
            <a:r>
              <a:rPr lang="zh-CN" altLang="en-US" sz="3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1)</a:t>
            </a:r>
            <a:endParaRPr lang="zh-CN" altLang="en-US" sz="36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067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数据预处理</a:t>
            </a:r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-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数据批量化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4340" name="Picture 4" descr="mage result for mn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71" y="1495766"/>
            <a:ext cx="12550342" cy="60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数据预处理</a:t>
            </a:r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-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数据批量化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4340" name="Picture 4" descr="mage result for mn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0"/>
          <a:stretch/>
        </p:blipFill>
        <p:spPr bwMode="auto">
          <a:xfrm>
            <a:off x="860171" y="2606784"/>
            <a:ext cx="12550342" cy="491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738995-83F3-2C4B-8F6C-A4287E256AEE}"/>
              </a:ext>
            </a:extLst>
          </p:cNvPr>
          <p:cNvSpPr/>
          <p:nvPr/>
        </p:nvSpPr>
        <p:spPr>
          <a:xfrm>
            <a:off x="2799008" y="2606785"/>
            <a:ext cx="4272352" cy="4711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4359821" y="7317978"/>
            <a:ext cx="11507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60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128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sp>
        <p:nvSpPr>
          <p:cNvPr id="6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3858102" y="1900296"/>
            <a:ext cx="20143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CN" sz="360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Batch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5625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如何解决过拟合问题</a:t>
            </a:r>
            <a:endParaRPr lang="zh-CN" altLang="en-US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46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模型过拟合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5902" y="1757680"/>
          <a:ext cx="15058421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n 1"/>
          <p:cNvSpPr/>
          <p:nvPr/>
        </p:nvSpPr>
        <p:spPr>
          <a:xfrm>
            <a:off x="5949192" y="3382772"/>
            <a:ext cx="3291840" cy="2236216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4000" smtClean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好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endParaRPr lang="en-US" altLang="zh-CN" sz="4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algn="ctr"/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Google Shape;450;p102"/>
          <p:cNvSpPr txBox="1"/>
          <p:nvPr/>
        </p:nvSpPr>
        <p:spPr>
          <a:xfrm>
            <a:off x="5977102" y="2165860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泛化</a:t>
            </a: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sp>
        <p:nvSpPr>
          <p:cNvPr id="8" name="Google Shape;450;p102"/>
          <p:cNvSpPr txBox="1"/>
          <p:nvPr/>
        </p:nvSpPr>
        <p:spPr>
          <a:xfrm>
            <a:off x="10305262" y="2165860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过度优化</a:t>
            </a: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492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模型过拟合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547" y="2075412"/>
            <a:ext cx="7140123" cy="5094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95" y="2112601"/>
            <a:ext cx="7047152" cy="502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2"/>
          <p:cNvSpPr txBox="1"/>
          <p:nvPr/>
        </p:nvSpPr>
        <p:spPr>
          <a:xfrm>
            <a:off x="2698828" y="3597964"/>
            <a:ext cx="9232743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机器学习的三大分支</a:t>
            </a:r>
            <a:endParaRPr lang="zh-CN" altLang="en-US" sz="40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407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降低模型复杂度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66" y="5734790"/>
            <a:ext cx="8912860" cy="2074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069" y="1289223"/>
            <a:ext cx="9081897" cy="1890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17857"/>
          <a:stretch/>
        </p:blipFill>
        <p:spPr>
          <a:xfrm>
            <a:off x="1943735" y="3485114"/>
            <a:ext cx="9143365" cy="19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降低模型复杂度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43527" y="1418770"/>
            <a:ext cx="10862129" cy="6552891"/>
            <a:chOff x="2004785" y="1255485"/>
            <a:chExt cx="10862129" cy="65528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4785" y="1255485"/>
              <a:ext cx="10862129" cy="655289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5222240" y="2946400"/>
              <a:ext cx="0" cy="4165600"/>
            </a:xfrm>
            <a:prstGeom prst="line">
              <a:avLst/>
            </a:prstGeom>
            <a:ln w="19050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241800" y="2946400"/>
              <a:ext cx="0" cy="4165600"/>
            </a:xfrm>
            <a:prstGeom prst="line">
              <a:avLst/>
            </a:prstGeom>
            <a:ln w="19050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30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权重正则化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307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248" y="1097773"/>
            <a:ext cx="9202784" cy="683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权重正则化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31746" name="Picture 2" descr="https://charlesliuyx.github.io/2017/10/03/%E3%80%90%E7%9B%B4%E8%A7%82%E8%AF%A6%E8%A7%A3%E3%80%91%E4%BB%80%E4%B9%88%E6%98%AF%E6%AD%A3%E5%88%99%E5%8C%96/NNhid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3" y="2606868"/>
            <a:ext cx="14060805" cy="343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L1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正则 </a:t>
            </a:r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vs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</a:t>
            </a:r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L2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正则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32770" name="Picture 2" descr="1æ­£ååä¸L2æ­£åå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91" y="2043602"/>
            <a:ext cx="10487978" cy="531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L2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正则化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125179"/>
            <a:ext cx="11151704" cy="69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L2</a:t>
            </a:r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 正则化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75" y="1416014"/>
            <a:ext cx="10277450" cy="61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62BE1584-74C3-9F4B-9534-1E9CB45677EA}"/>
              </a:ext>
            </a:extLst>
          </p:cNvPr>
          <p:cNvSpPr txBox="1"/>
          <p:nvPr/>
        </p:nvSpPr>
        <p:spPr>
          <a:xfrm>
            <a:off x="657755" y="391284"/>
            <a:ext cx="1364752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36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Dropout</a:t>
            </a:r>
            <a:r>
              <a:rPr lang="zh-CN" altLang="en-US" sz="36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 </a:t>
            </a:r>
            <a:endParaRPr lang="en-US" altLang="zh-CN" sz="36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sp>
        <p:nvSpPr>
          <p:cNvPr id="5" name="Google Shape;450;p102">
            <a:extLst>
              <a:ext uri="{FF2B5EF4-FFF2-40B4-BE49-F238E27FC236}">
                <a16:creationId xmlns:a16="http://schemas.microsoft.com/office/drawing/2014/main" xmlns="" id="{397B030E-A44A-7C44-BE0A-CF27562CBA23}"/>
              </a:ext>
            </a:extLst>
          </p:cNvPr>
          <p:cNvSpPr txBox="1"/>
          <p:nvPr/>
        </p:nvSpPr>
        <p:spPr>
          <a:xfrm>
            <a:off x="821973" y="1199308"/>
            <a:ext cx="12747350" cy="23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Dropout</a:t>
            </a:r>
            <a:r>
              <a:rPr lang="zh-CN" altLang="en-US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 是常用的一种正则化方法，</a:t>
            </a:r>
            <a:r>
              <a:rPr lang="en-US" altLang="zh-CN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Dropout</a:t>
            </a:r>
            <a:r>
              <a:rPr lang="zh-CN" altLang="en-US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层是一种正则化层。全连接层参数量非常庞大（占据了</a:t>
            </a:r>
            <a:r>
              <a:rPr lang="en-US" altLang="zh-CN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CNN</a:t>
            </a:r>
            <a:r>
              <a:rPr lang="zh-CN" altLang="en-US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模型参数量的</a:t>
            </a:r>
            <a:r>
              <a:rPr lang="en-US" altLang="zh-CN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80%</a:t>
            </a:r>
            <a:r>
              <a:rPr lang="zh-CN" altLang="en-US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～</a:t>
            </a:r>
            <a:r>
              <a:rPr lang="en-US" altLang="zh-CN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90%</a:t>
            </a:r>
            <a:r>
              <a:rPr lang="zh-CN" altLang="en-US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左右），发生过拟合问题的风险比较高，所以我们通常需要一些正则化方法训练带有全连接层的</a:t>
            </a:r>
            <a:r>
              <a:rPr lang="en-US" altLang="zh-CN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CNN</a:t>
            </a:r>
            <a:r>
              <a:rPr lang="zh-CN" altLang="en-US" sz="2400" dirty="0">
                <a:solidFill>
                  <a:srgbClr val="3C4043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模型。在每次迭代训练时，将神经元以一定的概率值​暂时随机丢弃，即在当前迭代中不参与训练。</a:t>
            </a:r>
            <a:endParaRPr lang="en-US" altLang="zh-CN" sz="24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3C4043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3D0F71-CE21-D24B-8D99-8FBE2C63A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90" b="21969"/>
          <a:stretch/>
        </p:blipFill>
        <p:spPr>
          <a:xfrm>
            <a:off x="1956727" y="4114800"/>
            <a:ext cx="10716946" cy="31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Dropout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97" y="1228432"/>
            <a:ext cx="12394807" cy="66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Dropout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97" y="1081759"/>
            <a:ext cx="11268006" cy="68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机器学习三大分支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1064942"/>
              </p:ext>
            </p:extLst>
          </p:nvPr>
        </p:nvGraphicFramePr>
        <p:xfrm>
          <a:off x="1372571" y="1910080"/>
          <a:ext cx="7658592" cy="570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26872340"/>
              </p:ext>
            </p:extLst>
          </p:nvPr>
        </p:nvGraphicFramePr>
        <p:xfrm>
          <a:off x="5822704" y="1910080"/>
          <a:ext cx="7658592" cy="570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305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机器学习三大分支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22904457"/>
              </p:ext>
            </p:extLst>
          </p:nvPr>
        </p:nvGraphicFramePr>
        <p:xfrm>
          <a:off x="844251" y="1910080"/>
          <a:ext cx="7658592" cy="570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35029856"/>
              </p:ext>
            </p:extLst>
          </p:nvPr>
        </p:nvGraphicFramePr>
        <p:xfrm>
          <a:off x="6493264" y="2092960"/>
          <a:ext cx="7771376" cy="597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0775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监督学习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78302669"/>
              </p:ext>
            </p:extLst>
          </p:nvPr>
        </p:nvGraphicFramePr>
        <p:xfrm>
          <a:off x="1372624" y="1483360"/>
          <a:ext cx="12444976" cy="603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795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监督学习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99725417"/>
              </p:ext>
            </p:extLst>
          </p:nvPr>
        </p:nvGraphicFramePr>
        <p:xfrm>
          <a:off x="1372624" y="1483360"/>
          <a:ext cx="12444976" cy="603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409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04791786"/>
              </p:ext>
            </p:extLst>
          </p:nvPr>
        </p:nvGraphicFramePr>
        <p:xfrm>
          <a:off x="731520" y="629920"/>
          <a:ext cx="13086080" cy="715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179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0;p102">
            <a:extLst>
              <a:ext uri="{FF2B5EF4-FFF2-40B4-BE49-F238E27FC236}">
                <a16:creationId xmlns:a16="http://schemas.microsoft.com/office/drawing/2014/main" xmlns="" id="{C5BD24FD-E8A5-004D-84E8-87231B8E1E2A}"/>
              </a:ext>
            </a:extLst>
          </p:cNvPr>
          <p:cNvSpPr txBox="1"/>
          <p:nvPr/>
        </p:nvSpPr>
        <p:spPr>
          <a:xfrm>
            <a:off x="657755" y="391284"/>
            <a:ext cx="10429345" cy="70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600" dirty="0" smtClean="0">
                <a:solidFill>
                  <a:srgbClr val="3C40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Google Sans"/>
              </a:rPr>
              <a:t>无监督学习</a:t>
            </a:r>
            <a:endParaRPr lang="en-US" altLang="zh-CN" sz="3600" dirty="0">
              <a:solidFill>
                <a:srgbClr val="3C40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026" name="Picture 2" descr="https://pic2.zhimg.com/50/v2-964f9d00a14d0a0ef65fa0497d99fc58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533" y="2322499"/>
            <a:ext cx="10870374" cy="46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50;p102"/>
          <p:cNvSpPr txBox="1"/>
          <p:nvPr/>
        </p:nvSpPr>
        <p:spPr>
          <a:xfrm>
            <a:off x="820389" y="1732375"/>
            <a:ext cx="3236020" cy="118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0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Google Sans"/>
              </a:rPr>
              <a:t>图需要重绘</a:t>
            </a:r>
            <a:endParaRPr lang="zh-CN" altLang="en-US" sz="4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18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caicloud</Template>
  <TotalTime>18046</TotalTime>
  <Words>915</Words>
  <Application>Microsoft Macintosh PowerPoint</Application>
  <PresentationFormat>Custom</PresentationFormat>
  <Paragraphs>132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Microsoft YaHei</vt:lpstr>
      <vt:lpstr>Times New Roman</vt:lpstr>
      <vt:lpstr>Arial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Peng Jingtian</cp:lastModifiedBy>
  <cp:revision>644</cp:revision>
  <dcterms:modified xsi:type="dcterms:W3CDTF">2019-09-01T10:41:47Z</dcterms:modified>
</cp:coreProperties>
</file>